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00"/>
    <a:srgbClr val="007A37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A5C8-11C9-4A41-A327-EA02EB453751}" type="datetimeFigureOut">
              <a:rPr lang="cs-CZ" smtClean="0"/>
              <a:t>8.10.2013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E884-6745-4F3D-ADA7-65D873397C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65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A5C8-11C9-4A41-A327-EA02EB453751}" type="datetimeFigureOut">
              <a:rPr lang="cs-CZ" smtClean="0"/>
              <a:t>8.10.2013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E884-6745-4F3D-ADA7-65D873397C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70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A5C8-11C9-4A41-A327-EA02EB453751}" type="datetimeFigureOut">
              <a:rPr lang="cs-CZ" smtClean="0"/>
              <a:t>8.10.2013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E884-6745-4F3D-ADA7-65D873397C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19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A5C8-11C9-4A41-A327-EA02EB453751}" type="datetimeFigureOut">
              <a:rPr lang="cs-CZ" smtClean="0"/>
              <a:t>8.10.2013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E884-6745-4F3D-ADA7-65D873397C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15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A5C8-11C9-4A41-A327-EA02EB453751}" type="datetimeFigureOut">
              <a:rPr lang="cs-CZ" smtClean="0"/>
              <a:t>8.10.2013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E884-6745-4F3D-ADA7-65D873397C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92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A5C8-11C9-4A41-A327-EA02EB453751}" type="datetimeFigureOut">
              <a:rPr lang="cs-CZ" smtClean="0"/>
              <a:t>8.10.2013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E884-6745-4F3D-ADA7-65D873397C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33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A5C8-11C9-4A41-A327-EA02EB453751}" type="datetimeFigureOut">
              <a:rPr lang="cs-CZ" smtClean="0"/>
              <a:t>8.10.2013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E884-6745-4F3D-ADA7-65D873397C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12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A5C8-11C9-4A41-A327-EA02EB453751}" type="datetimeFigureOut">
              <a:rPr lang="cs-CZ" smtClean="0"/>
              <a:t>8.10.2013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E884-6745-4F3D-ADA7-65D873397C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505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A5C8-11C9-4A41-A327-EA02EB453751}" type="datetimeFigureOut">
              <a:rPr lang="cs-CZ" smtClean="0"/>
              <a:t>8.10.2013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E884-6745-4F3D-ADA7-65D873397C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99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A5C8-11C9-4A41-A327-EA02EB453751}" type="datetimeFigureOut">
              <a:rPr lang="cs-CZ" smtClean="0"/>
              <a:t>8.10.2013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E884-6745-4F3D-ADA7-65D873397C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72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A5C8-11C9-4A41-A327-EA02EB453751}" type="datetimeFigureOut">
              <a:rPr lang="cs-CZ" smtClean="0"/>
              <a:t>8.10.2013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E884-6745-4F3D-ADA7-65D873397C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5A5C8-11C9-4A41-A327-EA02EB453751}" type="datetimeFigureOut">
              <a:rPr lang="cs-CZ" smtClean="0"/>
              <a:t>8.10.2013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0E884-6745-4F3D-ADA7-65D873397C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18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winiana.cz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PzwPKLEwjU" TargetMode="External"/><Relationship Id="rId2" Type="http://schemas.openxmlformats.org/officeDocument/2006/relationships/hyperlink" Target="http://www.youtube.com/watch?v=mi-uot32gb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011"/>
            <a:ext cx="8496944" cy="683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rgbClr val="FF3300"/>
                </a:solidFill>
              </a:rPr>
              <a:t>a</a:t>
            </a:r>
            <a:r>
              <a:rPr lang="cs-CZ" dirty="0" smtClean="0">
                <a:solidFill>
                  <a:srgbClr val="FF3300"/>
                </a:solidFill>
              </a:rPr>
              <a:t>neb večeře pro Adélu</a:t>
            </a:r>
            <a:endParaRPr lang="cs-CZ" dirty="0">
              <a:solidFill>
                <a:srgbClr val="FF33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FF00"/>
                </a:solidFill>
              </a:rPr>
              <a:t>Masožravky…</a:t>
            </a:r>
            <a:endParaRPr lang="cs-CZ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3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a proč…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Vlhké, podmáčené louky, rašeliniště, skály, jezírka – extrémně málo živin</a:t>
            </a:r>
          </a:p>
          <a:p>
            <a:r>
              <a:rPr lang="cs-CZ" dirty="0" smtClean="0"/>
              <a:t>Boj o místo – konkurence</a:t>
            </a:r>
          </a:p>
          <a:p>
            <a:r>
              <a:rPr lang="cs-CZ" dirty="0" smtClean="0"/>
              <a:t>Evoluce – Ch. Darwin</a:t>
            </a:r>
          </a:p>
          <a:p>
            <a:r>
              <a:rPr lang="cs-CZ" dirty="0" smtClean="0"/>
              <a:t>Výhody = přežití</a:t>
            </a:r>
          </a:p>
          <a:p>
            <a:r>
              <a:rPr lang="cs-CZ" dirty="0" smtClean="0"/>
              <a:t>Zásahy člověka do krajiny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303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12968" cy="541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Pasti </a:t>
            </a:r>
            <a:r>
              <a:rPr lang="cs-CZ" dirty="0" err="1" smtClean="0"/>
              <a:t>pasti</a:t>
            </a:r>
            <a:r>
              <a:rPr lang="cs-CZ" dirty="0" smtClean="0"/>
              <a:t> pastičky…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Adhesivní – lepkavé; rosnatky, tučnice, </a:t>
            </a:r>
            <a:r>
              <a:rPr lang="cs-CZ" dirty="0" err="1" smtClean="0">
                <a:solidFill>
                  <a:srgbClr val="FFFF00"/>
                </a:solidFill>
              </a:rPr>
              <a:t>rosnolist</a:t>
            </a:r>
            <a:r>
              <a:rPr lang="cs-CZ" dirty="0" smtClean="0">
                <a:solidFill>
                  <a:srgbClr val="FFFF00"/>
                </a:solidFill>
              </a:rPr>
              <a:t>, </a:t>
            </a:r>
            <a:r>
              <a:rPr lang="cs-CZ" dirty="0" err="1" smtClean="0">
                <a:solidFill>
                  <a:srgbClr val="FFFF00"/>
                </a:solidFill>
              </a:rPr>
              <a:t>roriduly</a:t>
            </a:r>
            <a:endParaRPr lang="cs-CZ" dirty="0" smtClean="0">
              <a:solidFill>
                <a:srgbClr val="FFFF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1264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06742"/>
            <a:ext cx="8712968" cy="556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Pasti </a:t>
            </a:r>
            <a:r>
              <a:rPr lang="cs-CZ" dirty="0" err="1" smtClean="0"/>
              <a:t>pasti</a:t>
            </a:r>
            <a:r>
              <a:rPr lang="cs-CZ" dirty="0" smtClean="0"/>
              <a:t> pastičky…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Gravitační</a:t>
            </a:r>
            <a:r>
              <a:rPr lang="cs-CZ" dirty="0" smtClean="0">
                <a:solidFill>
                  <a:srgbClr val="FFFF00"/>
                </a:solidFill>
              </a:rPr>
              <a:t> – spadové; špirlice, láčkovky, </a:t>
            </a:r>
            <a:r>
              <a:rPr lang="cs-CZ" dirty="0" err="1" smtClean="0"/>
              <a:t>heliam</a:t>
            </a:r>
            <a:r>
              <a:rPr lang="cs-CZ" dirty="0" err="1" smtClean="0">
                <a:solidFill>
                  <a:srgbClr val="FFFF00"/>
                </a:solidFill>
              </a:rPr>
              <a:t>phory</a:t>
            </a:r>
            <a:r>
              <a:rPr lang="cs-CZ" dirty="0" smtClean="0">
                <a:solidFill>
                  <a:srgbClr val="FFFF00"/>
                </a:solidFill>
              </a:rPr>
              <a:t>, </a:t>
            </a:r>
            <a:r>
              <a:rPr lang="cs-CZ" dirty="0" err="1" smtClean="0">
                <a:solidFill>
                  <a:srgbClr val="FFFF00"/>
                </a:solidFill>
              </a:rPr>
              <a:t>cephalotus</a:t>
            </a:r>
            <a:r>
              <a:rPr lang="cs-CZ" dirty="0" smtClean="0">
                <a:solidFill>
                  <a:srgbClr val="FFFF00"/>
                </a:solidFill>
              </a:rPr>
              <a:t>, </a:t>
            </a:r>
            <a:r>
              <a:rPr lang="cs-CZ" dirty="0" err="1" smtClean="0">
                <a:solidFill>
                  <a:srgbClr val="FFFF00"/>
                </a:solidFill>
              </a:rPr>
              <a:t>darlingtonia</a:t>
            </a:r>
            <a:r>
              <a:rPr lang="cs-CZ" dirty="0" smtClean="0">
                <a:solidFill>
                  <a:srgbClr val="FFFF00"/>
                </a:solidFill>
              </a:rPr>
              <a:t>, </a:t>
            </a:r>
            <a:r>
              <a:rPr lang="cs-CZ" dirty="0" err="1" smtClean="0"/>
              <a:t>brom</a:t>
            </a:r>
            <a:r>
              <a:rPr lang="cs-CZ" dirty="0" err="1" smtClean="0">
                <a:solidFill>
                  <a:srgbClr val="FFFF00"/>
                </a:solidFill>
              </a:rPr>
              <a:t>elie</a:t>
            </a:r>
            <a:endParaRPr lang="cs-CZ" dirty="0" smtClean="0">
              <a:solidFill>
                <a:srgbClr val="FFFF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312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96752"/>
            <a:ext cx="576064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1"/>
            <a:ext cx="4525685" cy="51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Pasti </a:t>
            </a:r>
            <a:r>
              <a:rPr lang="cs-CZ" dirty="0" err="1" smtClean="0"/>
              <a:t>pasti</a:t>
            </a:r>
            <a:r>
              <a:rPr lang="cs-CZ" dirty="0" smtClean="0"/>
              <a:t> pastičky…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Aktivně lapající </a:t>
            </a:r>
            <a:r>
              <a:rPr lang="cs-CZ" dirty="0" smtClean="0">
                <a:solidFill>
                  <a:srgbClr val="FFFF00"/>
                </a:solidFill>
              </a:rPr>
              <a:t>– mucholapka, bublinatky</a:t>
            </a:r>
          </a:p>
          <a:p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8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8856984" cy="388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Chci jí taky!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Voda, světlo, rašelina + písek</a:t>
            </a:r>
          </a:p>
          <a:p>
            <a:r>
              <a:rPr lang="cs-CZ" dirty="0" smtClean="0"/>
              <a:t>Informace, informace, informace – </a:t>
            </a:r>
            <a:r>
              <a:rPr lang="cs-CZ" dirty="0" smtClean="0">
                <a:solidFill>
                  <a:srgbClr val="FFFF00"/>
                </a:solidFill>
                <a:hlinkClick r:id="rId3"/>
              </a:rPr>
              <a:t>www.darwiniana.cz</a:t>
            </a:r>
            <a:r>
              <a:rPr lang="cs-CZ" dirty="0" smtClean="0">
                <a:solidFill>
                  <a:srgbClr val="FFFF00"/>
                </a:solidFill>
              </a:rPr>
              <a:t>; literatura, časopisy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09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Motivační videa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http://www.youtube.com/watch?v=mi-uot32gbg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http://www.youtube.com/watch?v=CPzwPKLEwjU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1589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co dnes?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58497"/>
            <a:ext cx="8784976" cy="546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5524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119</Words>
  <Application>Microsoft Office PowerPoint</Application>
  <PresentationFormat>Předvádění na obrazovce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Masožravky…</vt:lpstr>
      <vt:lpstr>Kde a proč…</vt:lpstr>
      <vt:lpstr>Pasti pasti pastičky…</vt:lpstr>
      <vt:lpstr>Pasti pasti pastičky…</vt:lpstr>
      <vt:lpstr>Pasti pasti pastičky…</vt:lpstr>
      <vt:lpstr>Chci jí taky!</vt:lpstr>
      <vt:lpstr>Motivační videa</vt:lpstr>
      <vt:lpstr>A co dnes?</vt:lpstr>
    </vt:vector>
  </TitlesOfParts>
  <Company>ZŠ Kunratice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Masožravky…</dc:title>
  <dc:creator>ucitel</dc:creator>
  <cp:lastModifiedBy>ucitel</cp:lastModifiedBy>
  <cp:revision>10</cp:revision>
  <dcterms:created xsi:type="dcterms:W3CDTF">2013-10-08T11:05:15Z</dcterms:created>
  <dcterms:modified xsi:type="dcterms:W3CDTF">2013-10-08T12:35:03Z</dcterms:modified>
</cp:coreProperties>
</file>