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7" d="100"/>
          <a:sy n="57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8A697-9D75-4DE8-8C28-1296A6CF43C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3075A-B3CA-4308-8288-4AA3FDE33D80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74B8D-FEEF-4ACC-AE11-BD533592BCD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26006-7E0B-4944-9FC8-8FFECA54B11C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3413-B80B-4905-8668-7292F4C8B0D5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9662-C6A4-45F9-A235-129F0C1DEF43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BB764-976A-4040-BDCA-252C91CEE939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FC935-CE77-4008-BAD9-6108F00BE393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562D5-4244-4B26-B385-E71032EABECD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BD967-1B7E-40AA-AAF7-BA98E0E039F7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1490F-3E6A-4544-9694-22B6007FE3C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F9620-38BC-4982-922B-C904A70C41DD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56FC6-E80E-40CB-B83C-A6FFE3EF0BA6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F863F-52DC-41B2-9D00-5A4E5632AC32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B55614-3909-43DC-A067-7F9842F8B81D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23-6A73-409C-86A6-9EAF0F851121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40176-F1D3-49EC-82F4-0915A3AC4184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50172865-FBF0-458A-BAFF-4F75173770F5}" type="datetimeFigureOut">
              <a:rPr lang="en-US" dirty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2417BA-631D-4400-8E91-ED10C4228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175828" y="670965"/>
            <a:ext cx="10868821" cy="2766528"/>
          </a:xfrm>
        </p:spPr>
        <p:txBody>
          <a:bodyPr>
            <a:normAutofit fontScale="90000"/>
          </a:bodyPr>
          <a:lstStyle/>
          <a:p>
            <a:pPr algn="ctr"/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4800" dirty="0"/>
              <a:t/>
            </a:r>
            <a:br>
              <a:rPr lang="cs-CZ" sz="4800" dirty="0"/>
            </a:br>
            <a:r>
              <a:rPr lang="cs-CZ" sz="5300" dirty="0"/>
              <a:t>obec v </a:t>
            </a:r>
            <a:r>
              <a:rPr lang="cs-CZ" sz="5300" dirty="0" err="1"/>
              <a:t>čr</a:t>
            </a:r>
            <a:r>
              <a:rPr lang="cs-CZ" sz="5300" dirty="0"/>
              <a:t/>
            </a:r>
            <a:br>
              <a:rPr lang="cs-CZ" sz="5300" dirty="0"/>
            </a:br>
            <a:r>
              <a:rPr lang="cs-CZ" sz="5300" dirty="0"/>
              <a:t> využívající</a:t>
            </a:r>
            <a:br>
              <a:rPr lang="cs-CZ" sz="5300" dirty="0"/>
            </a:br>
            <a:r>
              <a:rPr lang="cs-CZ" sz="5300" dirty="0"/>
              <a:t> alternativní zdroje energie</a:t>
            </a:r>
            <a:r>
              <a:rPr lang="cs-CZ" sz="6700" dirty="0"/>
              <a:t/>
            </a:r>
            <a:br>
              <a:rPr lang="cs-CZ" sz="6700" dirty="0"/>
            </a:br>
            <a:endParaRPr lang="cs-CZ" sz="67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99637C-BB76-4A91-95A3-7277CA7C47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62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218EB2-E0F6-4DE9-BC2F-890D8337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Co jsou alternativní zdroje energie?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39FC10-37E5-4493-9852-63E57E22089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Alternativními zdroji energie se obvykle myslí především obnovitelné zdroje, které se v rámci běžného lidského vnímání dokážou, na rozdíl od fosilních paliv a dalších neobnovitelných zdrojů, samy obnovovat.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Alternativní zdroje jsou také proto </a:t>
            </a:r>
            <a:r>
              <a:rPr lang="cs-CZ">
                <a:latin typeface="Arial" panose="020B0604020202020204" pitchFamily="34" charset="0"/>
                <a:cs typeface="Arial" panose="020B0604020202020204" pitchFamily="34" charset="0"/>
              </a:rPr>
              <a:t>mnohem šetrnější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přírodě</a:t>
            </a:r>
          </a:p>
        </p:txBody>
      </p:sp>
    </p:spTree>
    <p:extLst>
      <p:ext uri="{BB962C8B-B14F-4D97-AF65-F5344CB8AC3E}">
        <p14:creationId xmlns:p14="http://schemas.microsoft.com/office/powerpoint/2010/main" val="2799711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C4E88C-F6DC-4AB3-A53C-38EB3D18E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 </a:t>
            </a:r>
            <a:r>
              <a:rPr lang="cs-CZ" dirty="0" err="1"/>
              <a:t>Mikulajice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6BAE4-46F2-4AF3-8F69-6E17476A80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1837764"/>
            <a:ext cx="10394707" cy="3750235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 používá systém tvorby energií, které jsou plnohodnotnou alternativou dostupných energií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 krizových situacích tak obci nehrozí výpadek energie ani tepla, protože má své vlastní zdroje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 Využívá solární panely, bateriové úložiště a speciální mikroelektrárnu fungující na bázi biomasy a generující teplo i elektřinu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Celý systém je ovládán inteligentním řízením, které vždy vybírá vhodný zdroj energie, a naopak přebytek uskladňuje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Např. v letních měsících využívá solární energie, naopak v zimních měsících bateriové úložiště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Zatím v Mikolajicích na této bázi čerpá energii obecní úřad, místní hasičská zbrojnice a obchod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2600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086718-11F8-4671-B049-ADB1D6BC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 čem je projekt výjimečný?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388CC7-5D68-4C97-86D7-69BC58BEF6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Využívá energie ze slunce i z biomasy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Propojuje všechny energetické zdroje do jednoho systému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Je Ukázkovým projektem pro další obce</a:t>
            </a:r>
          </a:p>
        </p:txBody>
      </p:sp>
    </p:spTree>
    <p:extLst>
      <p:ext uri="{BB962C8B-B14F-4D97-AF65-F5344CB8AC3E}">
        <p14:creationId xmlns:p14="http://schemas.microsoft.com/office/powerpoint/2010/main" val="1224717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B4CAAC-5D94-455B-9CEA-22B47771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0D4EA-0B24-456F-8E90-85781369FB1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cs-CZ" dirty="0"/>
              <a:t>Matěj </a:t>
            </a:r>
            <a:r>
              <a:rPr lang="cs-CZ" dirty="0" err="1"/>
              <a:t>mašek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878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lavní událos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TM04033927[[fn=Hlavní událost]]</Template>
  <TotalTime>50</TotalTime>
  <Words>176</Words>
  <Application>Microsoft Office PowerPoint</Application>
  <PresentationFormat>Širokoúhlá obrazovka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Impact</vt:lpstr>
      <vt:lpstr>Hlavní událost</vt:lpstr>
      <vt:lpstr>          obec v čr  využívající  alternativní zdroje energie </vt:lpstr>
      <vt:lpstr>Co jsou alternativní zdroje energie?</vt:lpstr>
      <vt:lpstr>Obec Mikulajice</vt:lpstr>
      <vt:lpstr>V čem je projekt výjimečný?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Vesnice používající alternativní zdroje energie</dc:title>
  <dc:creator>Matěj Mašek</dc:creator>
  <cp:lastModifiedBy>admin</cp:lastModifiedBy>
  <cp:revision>22</cp:revision>
  <dcterms:created xsi:type="dcterms:W3CDTF">2021-01-19T14:50:49Z</dcterms:created>
  <dcterms:modified xsi:type="dcterms:W3CDTF">2021-01-19T21:43:06Z</dcterms:modified>
</cp:coreProperties>
</file>