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78" r:id="rId6"/>
    <p:sldId id="272" r:id="rId7"/>
    <p:sldId id="265" r:id="rId8"/>
    <p:sldId id="277" r:id="rId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280" autoAdjust="0"/>
  </p:normalViewPr>
  <p:slideViewPr>
    <p:cSldViewPr>
      <p:cViewPr varScale="1">
        <p:scale>
          <a:sx n="82" d="100"/>
          <a:sy n="82" d="100"/>
        </p:scale>
        <p:origin x="77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0A3AC-BBC2-4CE8-8229-EC589056D4E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BAF12FD-5001-4B02-A700-50EB71372C07}">
      <dgm:prSet phldrT="[Text]" custT="1"/>
      <dgm:spPr/>
      <dgm:t>
        <a:bodyPr/>
        <a:lstStyle/>
        <a:p>
          <a:r>
            <a:rPr lang="cs-CZ" sz="1600" b="1" dirty="0" smtClean="0"/>
            <a:t>Grafy a diagramy:</a:t>
          </a:r>
        </a:p>
        <a:p>
          <a:r>
            <a:rPr lang="cs-CZ" sz="1600" dirty="0" smtClean="0"/>
            <a:t>Sestrojím sloupcový graf a kruhový diagram</a:t>
          </a:r>
          <a:endParaRPr lang="cs-CZ" sz="1600" dirty="0"/>
        </a:p>
      </dgm:t>
    </dgm:pt>
    <dgm:pt modelId="{32DA78B6-1D82-41D0-8D65-CC02961A2987}" type="parTrans" cxnId="{3181FEEE-6732-45B0-851D-C2A15BD686E0}">
      <dgm:prSet/>
      <dgm:spPr/>
      <dgm:t>
        <a:bodyPr/>
        <a:lstStyle/>
        <a:p>
          <a:endParaRPr lang="cs-CZ"/>
        </a:p>
      </dgm:t>
    </dgm:pt>
    <dgm:pt modelId="{0BEDED16-5B31-46CB-B28D-07E6BE84E582}" type="sibTrans" cxnId="{3181FEEE-6732-45B0-851D-C2A15BD686E0}">
      <dgm:prSet/>
      <dgm:spPr/>
      <dgm:t>
        <a:bodyPr/>
        <a:lstStyle/>
        <a:p>
          <a:endParaRPr lang="cs-CZ"/>
        </a:p>
      </dgm:t>
    </dgm:pt>
    <dgm:pt modelId="{67C3484D-3474-4756-873B-1B228B562686}">
      <dgm:prSet phldrT="[Text]"/>
      <dgm:spPr/>
      <dgm:t>
        <a:bodyPr/>
        <a:lstStyle/>
        <a:p>
          <a:r>
            <a:rPr lang="cs-CZ" b="1" dirty="0" smtClean="0"/>
            <a:t>TEST ZA MĚSÍC KVĚTEN</a:t>
          </a:r>
          <a:endParaRPr lang="cs-CZ" dirty="0"/>
        </a:p>
      </dgm:t>
    </dgm:pt>
    <dgm:pt modelId="{2C18F50E-8C85-49E4-AA02-EDB841726B1A}" type="parTrans" cxnId="{0598396E-1220-44E8-9958-8D29AF314CB1}">
      <dgm:prSet/>
      <dgm:spPr/>
      <dgm:t>
        <a:bodyPr/>
        <a:lstStyle/>
        <a:p>
          <a:endParaRPr lang="cs-CZ"/>
        </a:p>
      </dgm:t>
    </dgm:pt>
    <dgm:pt modelId="{87D674D3-EE31-4A79-96A2-1BF0C77852CE}" type="sibTrans" cxnId="{0598396E-1220-44E8-9958-8D29AF314CB1}">
      <dgm:prSet/>
      <dgm:spPr/>
      <dgm:t>
        <a:bodyPr/>
        <a:lstStyle/>
        <a:p>
          <a:endParaRPr lang="cs-CZ"/>
        </a:p>
      </dgm:t>
    </dgm:pt>
    <dgm:pt modelId="{F66F6448-9DF4-4269-BAD2-9C90C62749B5}">
      <dgm:prSet phldrT="[Text]"/>
      <dgm:spPr/>
      <dgm:t>
        <a:bodyPr/>
        <a:lstStyle/>
        <a:p>
          <a:r>
            <a:rPr lang="cs-CZ" b="1" dirty="0" smtClean="0"/>
            <a:t>Hranol:</a:t>
          </a:r>
          <a:br>
            <a:rPr lang="cs-CZ" b="1" dirty="0" smtClean="0"/>
          </a:br>
          <a:r>
            <a:rPr lang="cs-CZ" dirty="0" smtClean="0"/>
            <a:t>Vypočítám povrch hranolu</a:t>
          </a:r>
          <a:br>
            <a:rPr lang="cs-CZ" dirty="0" smtClean="0"/>
          </a:br>
          <a:r>
            <a:rPr lang="cs-CZ" dirty="0" smtClean="0"/>
            <a:t>Vypočítám objem hranolu</a:t>
          </a:r>
          <a:endParaRPr lang="cs-CZ" dirty="0"/>
        </a:p>
      </dgm:t>
    </dgm:pt>
    <dgm:pt modelId="{A91E0EDE-F071-453F-A98B-D15A4D82DAC9}" type="parTrans" cxnId="{6D6FBC18-C13E-4CA4-A674-7B115685B0A0}">
      <dgm:prSet/>
      <dgm:spPr/>
      <dgm:t>
        <a:bodyPr/>
        <a:lstStyle/>
        <a:p>
          <a:endParaRPr lang="cs-CZ"/>
        </a:p>
      </dgm:t>
    </dgm:pt>
    <dgm:pt modelId="{1664A8F1-5790-4807-9547-F095DFEEF282}" type="sibTrans" cxnId="{6D6FBC18-C13E-4CA4-A674-7B115685B0A0}">
      <dgm:prSet/>
      <dgm:spPr/>
      <dgm:t>
        <a:bodyPr/>
        <a:lstStyle/>
        <a:p>
          <a:endParaRPr lang="cs-CZ"/>
        </a:p>
      </dgm:t>
    </dgm:pt>
    <dgm:pt modelId="{05E40CEC-F73C-44A1-8AD8-1DB1BAFC606A}" type="pres">
      <dgm:prSet presAssocID="{7610A3AC-BBC2-4CE8-8229-EC589056D4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94D7CC-1D7A-406C-9831-53EE6089AAA0}" type="pres">
      <dgm:prSet presAssocID="{4BAF12FD-5001-4B02-A700-50EB71372C07}" presName="gear1" presStyleLbl="node1" presStyleIdx="0" presStyleCnt="3" custScaleX="125043" custScaleY="122386" custLinFactNeighborX="-11633" custLinFactNeighborY="344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F6E57B-B434-488F-B2E9-89F3FF83770F}" type="pres">
      <dgm:prSet presAssocID="{4BAF12FD-5001-4B02-A700-50EB71372C07}" presName="gear1srcNode" presStyleLbl="node1" presStyleIdx="0" presStyleCnt="3"/>
      <dgm:spPr/>
      <dgm:t>
        <a:bodyPr/>
        <a:lstStyle/>
        <a:p>
          <a:endParaRPr lang="cs-CZ"/>
        </a:p>
      </dgm:t>
    </dgm:pt>
    <dgm:pt modelId="{FAC3D162-FC39-4164-AB3A-296092F601C3}" type="pres">
      <dgm:prSet presAssocID="{4BAF12FD-5001-4B02-A700-50EB71372C07}" presName="gear1dstNode" presStyleLbl="node1" presStyleIdx="0" presStyleCnt="3"/>
      <dgm:spPr/>
      <dgm:t>
        <a:bodyPr/>
        <a:lstStyle/>
        <a:p>
          <a:endParaRPr lang="cs-CZ"/>
        </a:p>
      </dgm:t>
    </dgm:pt>
    <dgm:pt modelId="{EEBF1005-8823-4E67-92B9-151FBA725580}" type="pres">
      <dgm:prSet presAssocID="{67C3484D-3474-4756-873B-1B228B562686}" presName="gear2" presStyleLbl="node1" presStyleIdx="1" presStyleCnt="3" custLinFactNeighborX="46787" custLinFactNeighborY="-7073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A73C0D-15DB-4D1B-9283-795DA1682FBF}" type="pres">
      <dgm:prSet presAssocID="{67C3484D-3474-4756-873B-1B228B562686}" presName="gear2srcNode" presStyleLbl="node1" presStyleIdx="1" presStyleCnt="3"/>
      <dgm:spPr/>
      <dgm:t>
        <a:bodyPr/>
        <a:lstStyle/>
        <a:p>
          <a:endParaRPr lang="cs-CZ"/>
        </a:p>
      </dgm:t>
    </dgm:pt>
    <dgm:pt modelId="{CF59C448-9C8C-4DEB-8132-63CE965970A4}" type="pres">
      <dgm:prSet presAssocID="{67C3484D-3474-4756-873B-1B228B562686}" presName="gear2dstNode" presStyleLbl="node1" presStyleIdx="1" presStyleCnt="3"/>
      <dgm:spPr/>
      <dgm:t>
        <a:bodyPr/>
        <a:lstStyle/>
        <a:p>
          <a:endParaRPr lang="cs-CZ"/>
        </a:p>
      </dgm:t>
    </dgm:pt>
    <dgm:pt modelId="{14639BC2-8FA7-4681-94EF-748C635EB9E0}" type="pres">
      <dgm:prSet presAssocID="{F66F6448-9DF4-4269-BAD2-9C90C62749B5}" presName="gear3" presStyleLbl="node1" presStyleIdx="2" presStyleCnt="3" custScaleX="106424" custScaleY="100700" custLinFactNeighborX="-76975" custLinFactNeighborY="54698"/>
      <dgm:spPr/>
      <dgm:t>
        <a:bodyPr/>
        <a:lstStyle/>
        <a:p>
          <a:endParaRPr lang="cs-CZ"/>
        </a:p>
      </dgm:t>
    </dgm:pt>
    <dgm:pt modelId="{37D11C4A-EF16-4960-AAB5-0A80BAB7F3FE}" type="pres">
      <dgm:prSet presAssocID="{F66F6448-9DF4-4269-BAD2-9C90C62749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DD9594-B7AE-4CCD-ADEA-34D5B153E5E0}" type="pres">
      <dgm:prSet presAssocID="{F66F6448-9DF4-4269-BAD2-9C90C62749B5}" presName="gear3srcNode" presStyleLbl="node1" presStyleIdx="2" presStyleCnt="3"/>
      <dgm:spPr/>
      <dgm:t>
        <a:bodyPr/>
        <a:lstStyle/>
        <a:p>
          <a:endParaRPr lang="cs-CZ"/>
        </a:p>
      </dgm:t>
    </dgm:pt>
    <dgm:pt modelId="{2B9E098C-738E-4510-9B75-0F9497610C5C}" type="pres">
      <dgm:prSet presAssocID="{F66F6448-9DF4-4269-BAD2-9C90C62749B5}" presName="gear3dstNode" presStyleLbl="node1" presStyleIdx="2" presStyleCnt="3"/>
      <dgm:spPr/>
      <dgm:t>
        <a:bodyPr/>
        <a:lstStyle/>
        <a:p>
          <a:endParaRPr lang="cs-CZ"/>
        </a:p>
      </dgm:t>
    </dgm:pt>
    <dgm:pt modelId="{7B1BEA6B-76A7-4917-AC28-FF6987AC37BC}" type="pres">
      <dgm:prSet presAssocID="{0BEDED16-5B31-46CB-B28D-07E6BE84E582}" presName="connector1" presStyleLbl="sibTrans2D1" presStyleIdx="0" presStyleCnt="3" custLinFactNeighborX="-86" custLinFactNeighborY="195"/>
      <dgm:spPr/>
      <dgm:t>
        <a:bodyPr/>
        <a:lstStyle/>
        <a:p>
          <a:endParaRPr lang="cs-CZ"/>
        </a:p>
      </dgm:t>
    </dgm:pt>
    <dgm:pt modelId="{518B866A-9508-4B12-86F6-2D7BD4FAA5DA}" type="pres">
      <dgm:prSet presAssocID="{87D674D3-EE31-4A79-96A2-1BF0C77852CE}" presName="connector2" presStyleLbl="sibTrans2D1" presStyleIdx="1" presStyleCnt="3" custLinFactNeighborX="-28859" custLinFactNeighborY="1413"/>
      <dgm:spPr/>
      <dgm:t>
        <a:bodyPr/>
        <a:lstStyle/>
        <a:p>
          <a:endParaRPr lang="cs-CZ"/>
        </a:p>
      </dgm:t>
    </dgm:pt>
    <dgm:pt modelId="{7E5E93F9-2AA2-4DE4-B921-126211B7FCE3}" type="pres">
      <dgm:prSet presAssocID="{1664A8F1-5790-4807-9547-F095DFEEF282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0598396E-1220-44E8-9958-8D29AF314CB1}" srcId="{7610A3AC-BBC2-4CE8-8229-EC589056D4EE}" destId="{67C3484D-3474-4756-873B-1B228B562686}" srcOrd="1" destOrd="0" parTransId="{2C18F50E-8C85-49E4-AA02-EDB841726B1A}" sibTransId="{87D674D3-EE31-4A79-96A2-1BF0C77852CE}"/>
    <dgm:cxn modelId="{67D72A60-591E-4A94-9A8F-F26AC5AE50B9}" type="presOf" srcId="{67C3484D-3474-4756-873B-1B228B562686}" destId="{9FA73C0D-15DB-4D1B-9283-795DA1682FBF}" srcOrd="1" destOrd="0" presId="urn:microsoft.com/office/officeart/2005/8/layout/gear1"/>
    <dgm:cxn modelId="{AE232988-D25D-4534-BFD0-0AD97ECC2AE3}" type="presOf" srcId="{87D674D3-EE31-4A79-96A2-1BF0C77852CE}" destId="{518B866A-9508-4B12-86F6-2D7BD4FAA5DA}" srcOrd="0" destOrd="0" presId="urn:microsoft.com/office/officeart/2005/8/layout/gear1"/>
    <dgm:cxn modelId="{43865FC7-4F16-4B10-9E87-10C0BDBF807C}" type="presOf" srcId="{67C3484D-3474-4756-873B-1B228B562686}" destId="{CF59C448-9C8C-4DEB-8132-63CE965970A4}" srcOrd="2" destOrd="0" presId="urn:microsoft.com/office/officeart/2005/8/layout/gear1"/>
    <dgm:cxn modelId="{482EC063-A648-4165-901F-75A4ACC6A576}" type="presOf" srcId="{1664A8F1-5790-4807-9547-F095DFEEF282}" destId="{7E5E93F9-2AA2-4DE4-B921-126211B7FCE3}" srcOrd="0" destOrd="0" presId="urn:microsoft.com/office/officeart/2005/8/layout/gear1"/>
    <dgm:cxn modelId="{42128406-39CB-4501-B742-3DE48413601F}" type="presOf" srcId="{67C3484D-3474-4756-873B-1B228B562686}" destId="{EEBF1005-8823-4E67-92B9-151FBA725580}" srcOrd="0" destOrd="0" presId="urn:microsoft.com/office/officeart/2005/8/layout/gear1"/>
    <dgm:cxn modelId="{A071DC54-128B-44E4-B449-24011966E4EC}" type="presOf" srcId="{7610A3AC-BBC2-4CE8-8229-EC589056D4EE}" destId="{05E40CEC-F73C-44A1-8AD8-1DB1BAFC606A}" srcOrd="0" destOrd="0" presId="urn:microsoft.com/office/officeart/2005/8/layout/gear1"/>
    <dgm:cxn modelId="{FAA86B3B-D631-4586-8AAD-8543197B768C}" type="presOf" srcId="{4BAF12FD-5001-4B02-A700-50EB71372C07}" destId="{F8F6E57B-B434-488F-B2E9-89F3FF83770F}" srcOrd="1" destOrd="0" presId="urn:microsoft.com/office/officeart/2005/8/layout/gear1"/>
    <dgm:cxn modelId="{58D01F58-A5BE-4709-B418-D5D7CEB37476}" type="presOf" srcId="{0BEDED16-5B31-46CB-B28D-07E6BE84E582}" destId="{7B1BEA6B-76A7-4917-AC28-FF6987AC37BC}" srcOrd="0" destOrd="0" presId="urn:microsoft.com/office/officeart/2005/8/layout/gear1"/>
    <dgm:cxn modelId="{3181FEEE-6732-45B0-851D-C2A15BD686E0}" srcId="{7610A3AC-BBC2-4CE8-8229-EC589056D4EE}" destId="{4BAF12FD-5001-4B02-A700-50EB71372C07}" srcOrd="0" destOrd="0" parTransId="{32DA78B6-1D82-41D0-8D65-CC02961A2987}" sibTransId="{0BEDED16-5B31-46CB-B28D-07E6BE84E582}"/>
    <dgm:cxn modelId="{C30BA49F-2674-425B-B829-4FB320DD6DF3}" type="presOf" srcId="{F66F6448-9DF4-4269-BAD2-9C90C62749B5}" destId="{2B9E098C-738E-4510-9B75-0F9497610C5C}" srcOrd="3" destOrd="0" presId="urn:microsoft.com/office/officeart/2005/8/layout/gear1"/>
    <dgm:cxn modelId="{2B61531D-0BF9-4524-BF81-18D19CF32AC0}" type="presOf" srcId="{F66F6448-9DF4-4269-BAD2-9C90C62749B5}" destId="{37D11C4A-EF16-4960-AAB5-0A80BAB7F3FE}" srcOrd="1" destOrd="0" presId="urn:microsoft.com/office/officeart/2005/8/layout/gear1"/>
    <dgm:cxn modelId="{6D6FBC18-C13E-4CA4-A674-7B115685B0A0}" srcId="{7610A3AC-BBC2-4CE8-8229-EC589056D4EE}" destId="{F66F6448-9DF4-4269-BAD2-9C90C62749B5}" srcOrd="2" destOrd="0" parTransId="{A91E0EDE-F071-453F-A98B-D15A4D82DAC9}" sibTransId="{1664A8F1-5790-4807-9547-F095DFEEF282}"/>
    <dgm:cxn modelId="{1B23E894-7F12-42F9-83E3-1B9AD002B0C7}" type="presOf" srcId="{4BAF12FD-5001-4B02-A700-50EB71372C07}" destId="{ED94D7CC-1D7A-406C-9831-53EE6089AAA0}" srcOrd="0" destOrd="0" presId="urn:microsoft.com/office/officeart/2005/8/layout/gear1"/>
    <dgm:cxn modelId="{FAEC1BF7-2939-4D50-99BD-8574F26F8E96}" type="presOf" srcId="{F66F6448-9DF4-4269-BAD2-9C90C62749B5}" destId="{14639BC2-8FA7-4681-94EF-748C635EB9E0}" srcOrd="0" destOrd="0" presId="urn:microsoft.com/office/officeart/2005/8/layout/gear1"/>
    <dgm:cxn modelId="{8EACF6A5-ED5C-4F34-9C5D-82155A60AF01}" type="presOf" srcId="{4BAF12FD-5001-4B02-A700-50EB71372C07}" destId="{FAC3D162-FC39-4164-AB3A-296092F601C3}" srcOrd="2" destOrd="0" presId="urn:microsoft.com/office/officeart/2005/8/layout/gear1"/>
    <dgm:cxn modelId="{AAB024FE-EFA9-4762-B9C4-14C7E8F9164F}" type="presOf" srcId="{F66F6448-9DF4-4269-BAD2-9C90C62749B5}" destId="{9ADD9594-B7AE-4CCD-ADEA-34D5B153E5E0}" srcOrd="2" destOrd="0" presId="urn:microsoft.com/office/officeart/2005/8/layout/gear1"/>
    <dgm:cxn modelId="{D2ABABC7-F942-4333-8276-2EB278B13784}" type="presParOf" srcId="{05E40CEC-F73C-44A1-8AD8-1DB1BAFC606A}" destId="{ED94D7CC-1D7A-406C-9831-53EE6089AAA0}" srcOrd="0" destOrd="0" presId="urn:microsoft.com/office/officeart/2005/8/layout/gear1"/>
    <dgm:cxn modelId="{EEF44FA8-6FBE-46DB-B221-95B47FD3E204}" type="presParOf" srcId="{05E40CEC-F73C-44A1-8AD8-1DB1BAFC606A}" destId="{F8F6E57B-B434-488F-B2E9-89F3FF83770F}" srcOrd="1" destOrd="0" presId="urn:microsoft.com/office/officeart/2005/8/layout/gear1"/>
    <dgm:cxn modelId="{1261AAC1-DFF5-4CE8-89E0-AFE439C03307}" type="presParOf" srcId="{05E40CEC-F73C-44A1-8AD8-1DB1BAFC606A}" destId="{FAC3D162-FC39-4164-AB3A-296092F601C3}" srcOrd="2" destOrd="0" presId="urn:microsoft.com/office/officeart/2005/8/layout/gear1"/>
    <dgm:cxn modelId="{86003C4D-45B1-47DF-AF0F-85A5E9428305}" type="presParOf" srcId="{05E40CEC-F73C-44A1-8AD8-1DB1BAFC606A}" destId="{EEBF1005-8823-4E67-92B9-151FBA725580}" srcOrd="3" destOrd="0" presId="urn:microsoft.com/office/officeart/2005/8/layout/gear1"/>
    <dgm:cxn modelId="{580BA9C0-1E04-4215-ACC8-F27CA4201048}" type="presParOf" srcId="{05E40CEC-F73C-44A1-8AD8-1DB1BAFC606A}" destId="{9FA73C0D-15DB-4D1B-9283-795DA1682FBF}" srcOrd="4" destOrd="0" presId="urn:microsoft.com/office/officeart/2005/8/layout/gear1"/>
    <dgm:cxn modelId="{AB879640-C351-4733-88BB-FEA466E37EBE}" type="presParOf" srcId="{05E40CEC-F73C-44A1-8AD8-1DB1BAFC606A}" destId="{CF59C448-9C8C-4DEB-8132-63CE965970A4}" srcOrd="5" destOrd="0" presId="urn:microsoft.com/office/officeart/2005/8/layout/gear1"/>
    <dgm:cxn modelId="{58AB7F3D-016B-4FB5-B2B6-A4BFAE5BE58D}" type="presParOf" srcId="{05E40CEC-F73C-44A1-8AD8-1DB1BAFC606A}" destId="{14639BC2-8FA7-4681-94EF-748C635EB9E0}" srcOrd="6" destOrd="0" presId="urn:microsoft.com/office/officeart/2005/8/layout/gear1"/>
    <dgm:cxn modelId="{E4171602-74E1-44DB-A453-F61921F6006E}" type="presParOf" srcId="{05E40CEC-F73C-44A1-8AD8-1DB1BAFC606A}" destId="{37D11C4A-EF16-4960-AAB5-0A80BAB7F3FE}" srcOrd="7" destOrd="0" presId="urn:microsoft.com/office/officeart/2005/8/layout/gear1"/>
    <dgm:cxn modelId="{D3ACD021-1416-49F7-9AF0-D3420436D616}" type="presParOf" srcId="{05E40CEC-F73C-44A1-8AD8-1DB1BAFC606A}" destId="{9ADD9594-B7AE-4CCD-ADEA-34D5B153E5E0}" srcOrd="8" destOrd="0" presId="urn:microsoft.com/office/officeart/2005/8/layout/gear1"/>
    <dgm:cxn modelId="{2B4DD130-E9FE-4DB2-A9C1-F069ECB4218D}" type="presParOf" srcId="{05E40CEC-F73C-44A1-8AD8-1DB1BAFC606A}" destId="{2B9E098C-738E-4510-9B75-0F9497610C5C}" srcOrd="9" destOrd="0" presId="urn:microsoft.com/office/officeart/2005/8/layout/gear1"/>
    <dgm:cxn modelId="{30288A08-A570-4A3C-846B-60C3F4CA4A45}" type="presParOf" srcId="{05E40CEC-F73C-44A1-8AD8-1DB1BAFC606A}" destId="{7B1BEA6B-76A7-4917-AC28-FF6987AC37BC}" srcOrd="10" destOrd="0" presId="urn:microsoft.com/office/officeart/2005/8/layout/gear1"/>
    <dgm:cxn modelId="{F669C278-2007-4AFC-9863-30AAD0DFE196}" type="presParOf" srcId="{05E40CEC-F73C-44A1-8AD8-1DB1BAFC606A}" destId="{518B866A-9508-4B12-86F6-2D7BD4FAA5DA}" srcOrd="11" destOrd="0" presId="urn:microsoft.com/office/officeart/2005/8/layout/gear1"/>
    <dgm:cxn modelId="{13077E23-4993-432A-BEA4-ACBF4C345434}" type="presParOf" srcId="{05E40CEC-F73C-44A1-8AD8-1DB1BAFC606A}" destId="{7E5E93F9-2AA2-4DE4-B921-126211B7FCE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D7CC-1D7A-406C-9831-53EE6089AAA0}">
      <dsp:nvSpPr>
        <dsp:cNvPr id="0" name=""/>
        <dsp:cNvSpPr/>
      </dsp:nvSpPr>
      <dsp:spPr>
        <a:xfrm>
          <a:off x="2880329" y="1782079"/>
          <a:ext cx="3418713" cy="334607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Grafy a diagramy: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Sestrojím sloupcový graf a kruhový diagram</a:t>
          </a:r>
          <a:endParaRPr lang="cs-CZ" sz="1600" kern="1200" dirty="0"/>
        </a:p>
      </dsp:txBody>
      <dsp:txXfrm>
        <a:off x="3562213" y="2565880"/>
        <a:ext cx="2054945" cy="1719949"/>
      </dsp:txXfrm>
    </dsp:sp>
    <dsp:sp modelId="{EEBF1005-8823-4E67-92B9-151FBA725580}">
      <dsp:nvSpPr>
        <dsp:cNvPr id="0" name=""/>
        <dsp:cNvSpPr/>
      </dsp:nvSpPr>
      <dsp:spPr>
        <a:xfrm>
          <a:off x="2880318" y="35409"/>
          <a:ext cx="1988385" cy="1988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TEST ZA MĚSÍC KVĚTEN</a:t>
          </a:r>
          <a:endParaRPr lang="cs-CZ" sz="1300" kern="1200" dirty="0"/>
        </a:p>
      </dsp:txBody>
      <dsp:txXfrm>
        <a:off x="3380900" y="539016"/>
        <a:ext cx="987221" cy="981171"/>
      </dsp:txXfrm>
    </dsp:sp>
    <dsp:sp modelId="{14639BC2-8FA7-4681-94EF-748C635EB9E0}">
      <dsp:nvSpPr>
        <dsp:cNvPr id="0" name=""/>
        <dsp:cNvSpPr/>
      </dsp:nvSpPr>
      <dsp:spPr>
        <a:xfrm rot="20700000">
          <a:off x="1144054" y="1388809"/>
          <a:ext cx="2114182" cy="19210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Hranol:</a:t>
          </a:r>
          <a:br>
            <a:rPr lang="cs-CZ" sz="1300" b="1" kern="1200" dirty="0" smtClean="0"/>
          </a:br>
          <a:r>
            <a:rPr lang="cs-CZ" sz="1300" kern="1200" dirty="0" smtClean="0"/>
            <a:t>Vypočítám povrch hranolu</a:t>
          </a:r>
          <a:br>
            <a:rPr lang="cs-CZ" sz="1300" kern="1200" dirty="0" smtClean="0"/>
          </a:br>
          <a:r>
            <a:rPr lang="cs-CZ" sz="1300" kern="1200" dirty="0" smtClean="0"/>
            <a:t>Vypočítám objem hranolu</a:t>
          </a:r>
          <a:endParaRPr lang="cs-CZ" sz="1300" kern="1200" dirty="0"/>
        </a:p>
      </dsp:txBody>
      <dsp:txXfrm rot="-20700000">
        <a:off x="1619212" y="1798691"/>
        <a:ext cx="1163865" cy="1101267"/>
      </dsp:txXfrm>
    </dsp:sp>
    <dsp:sp modelId="{7B1BEA6B-76A7-4917-AC28-FF6987AC37BC}">
      <dsp:nvSpPr>
        <dsp:cNvPr id="0" name=""/>
        <dsp:cNvSpPr/>
      </dsp:nvSpPr>
      <dsp:spPr>
        <a:xfrm>
          <a:off x="3336102" y="1677443"/>
          <a:ext cx="3499558" cy="3499558"/>
        </a:xfrm>
        <a:prstGeom prst="circularArrow">
          <a:avLst>
            <a:gd name="adj1" fmla="val 4688"/>
            <a:gd name="adj2" fmla="val 299029"/>
            <a:gd name="adj3" fmla="val 2532038"/>
            <a:gd name="adj4" fmla="val 158274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866A-9508-4B12-86F6-2D7BD4FAA5DA}">
      <dsp:nvSpPr>
        <dsp:cNvPr id="0" name=""/>
        <dsp:cNvSpPr/>
      </dsp:nvSpPr>
      <dsp:spPr>
        <a:xfrm>
          <a:off x="864090" y="1034514"/>
          <a:ext cx="2542648" cy="2542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E93F9-2AA2-4DE4-B921-126211B7FCE3}">
      <dsp:nvSpPr>
        <dsp:cNvPr id="0" name=""/>
        <dsp:cNvSpPr/>
      </dsp:nvSpPr>
      <dsp:spPr>
        <a:xfrm>
          <a:off x="2613069" y="-359973"/>
          <a:ext cx="2741486" cy="27414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30.05.2021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30.05.2021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95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3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3772" y="116632"/>
            <a:ext cx="9577064" cy="112204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1. týden června (31.5. – 4.6.)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9817366"/>
              </p:ext>
            </p:extLst>
          </p:nvPr>
        </p:nvGraphicFramePr>
        <p:xfrm>
          <a:off x="1917948" y="1340768"/>
          <a:ext cx="7920880" cy="497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020" y="548680"/>
            <a:ext cx="4752528" cy="1011560"/>
          </a:xfrm>
        </p:spPr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69876" y="2132856"/>
            <a:ext cx="10657184" cy="4104456"/>
          </a:xfrm>
        </p:spPr>
        <p:txBody>
          <a:bodyPr>
            <a:normAutofit/>
          </a:bodyPr>
          <a:lstStyle/>
          <a:p>
            <a:r>
              <a:rPr lang="cs-CZ" dirty="0" smtClean="0"/>
              <a:t>Spočítej si vážený průměr svých známek z matematiky ve škole online a zapiš si jej do sešitu.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Opakování grafů a diagramů (vypracuj jako přípravu na test – tedy před ním):</a:t>
            </a:r>
          </a:p>
          <a:p>
            <a:r>
              <a:rPr lang="cs-CZ" dirty="0" smtClean="0"/>
              <a:t>PS 114 / 1 – </a:t>
            </a:r>
            <a:r>
              <a:rPr lang="cs-CZ" dirty="0" smtClean="0"/>
              <a:t>a), b) i c) sestrojte pomocí kruhového i sloupcového diagramu</a:t>
            </a:r>
            <a:endParaRPr lang="cs-CZ" dirty="0" smtClean="0"/>
          </a:p>
          <a:p>
            <a:r>
              <a:rPr lang="cs-CZ" dirty="0" smtClean="0"/>
              <a:t>PS 114 / 3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2669122"/>
            <a:ext cx="6073035" cy="15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/>
              <a:t>1. hodina týdne</a:t>
            </a:r>
            <a:endParaRPr lang="cs-CZ" sz="48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3552800"/>
          </a:xfrm>
        </p:spPr>
        <p:txBody>
          <a:bodyPr rtlCol="0"/>
          <a:lstStyle/>
          <a:p>
            <a:pPr rtl="0"/>
            <a:r>
              <a:rPr lang="cs-CZ" dirty="0" smtClean="0"/>
              <a:t>Sestrojení sloupcového grafu a kruhového diagramu – dokončení</a:t>
            </a:r>
          </a:p>
          <a:p>
            <a:pPr rtl="0"/>
            <a:r>
              <a:rPr lang="cs-CZ" dirty="0" smtClean="0"/>
              <a:t>Hodnocení </a:t>
            </a:r>
          </a:p>
          <a:p>
            <a:pPr lvl="1"/>
            <a:r>
              <a:rPr lang="cs-CZ" dirty="0" smtClean="0"/>
              <a:t>jak vypočítat vážený průměr</a:t>
            </a:r>
          </a:p>
          <a:p>
            <a:pPr lvl="1"/>
            <a:r>
              <a:rPr lang="cs-CZ" dirty="0" smtClean="0"/>
              <a:t>jak bude vypadat naše závěrečná známka</a:t>
            </a:r>
          </a:p>
          <a:p>
            <a:pPr lvl="1"/>
            <a:endParaRPr lang="cs-CZ" dirty="0" smtClean="0"/>
          </a:p>
          <a:p>
            <a:pPr rtl="0"/>
            <a:r>
              <a:rPr lang="cs-CZ" dirty="0" smtClean="0"/>
              <a:t>PREZENTACE:</a:t>
            </a:r>
          </a:p>
          <a:p>
            <a:pPr lvl="1"/>
            <a:r>
              <a:rPr lang="cs-CZ" dirty="0" smtClean="0"/>
              <a:t>Trojúhelníky (Matúš, Maty, </a:t>
            </a:r>
            <a:r>
              <a:rPr lang="cs-CZ" dirty="0" err="1" smtClean="0"/>
              <a:t>Johy</a:t>
            </a:r>
            <a:r>
              <a:rPr lang="cs-CZ" dirty="0" smtClean="0"/>
              <a:t>, Jára)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54274" y="5229200"/>
            <a:ext cx="295232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 HODINĚ BUDEME POTŘEBOVAT: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školní sešit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tužku a psací potřeby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úhloměr a trojúhelník s ryskou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/>
              <a:t>2. hodina týdne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2520280"/>
          </a:xfrm>
        </p:spPr>
        <p:txBody>
          <a:bodyPr>
            <a:normAutofit/>
          </a:bodyPr>
          <a:lstStyle/>
          <a:p>
            <a:r>
              <a:rPr lang="cs-CZ" dirty="0" smtClean="0"/>
              <a:t>Opakování učiva k testu:</a:t>
            </a:r>
          </a:p>
          <a:p>
            <a:pPr lvl="1"/>
            <a:r>
              <a:rPr lang="cs-CZ" dirty="0" smtClean="0"/>
              <a:t>hranoly: objem a povrch</a:t>
            </a:r>
          </a:p>
          <a:p>
            <a:pPr lvl="1"/>
            <a:r>
              <a:rPr lang="cs-CZ" dirty="0" smtClean="0"/>
              <a:t>grafy a diagramy: čtení hodnot, procenta</a:t>
            </a:r>
          </a:p>
          <a:p>
            <a:pPr marL="274320" lvl="1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54274" y="5229200"/>
            <a:ext cx="29523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 HODINĚ BUDEME POTŘEBOVAT: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školní sešit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tužku a psací potřeby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pracovní sešit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/>
              <a:t>3</a:t>
            </a:r>
            <a:r>
              <a:rPr lang="cs-CZ" sz="4800" dirty="0" smtClean="0"/>
              <a:t>. hodina týdne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2448272"/>
          </a:xfrm>
        </p:spPr>
        <p:txBody>
          <a:bodyPr>
            <a:normAutofit/>
          </a:bodyPr>
          <a:lstStyle/>
          <a:p>
            <a:r>
              <a:rPr lang="cs-CZ" dirty="0" smtClean="0"/>
              <a:t>TEST ZA MĚSÍC KVĚTEN:</a:t>
            </a:r>
          </a:p>
          <a:p>
            <a:pPr lvl="1"/>
            <a:r>
              <a:rPr lang="cs-CZ" dirty="0" smtClean="0"/>
              <a:t>hranoly</a:t>
            </a:r>
          </a:p>
          <a:p>
            <a:pPr lvl="1"/>
            <a:r>
              <a:rPr lang="cs-CZ" dirty="0" smtClean="0"/>
              <a:t>grafy a diagramy</a:t>
            </a:r>
          </a:p>
          <a:p>
            <a:pPr lvl="1"/>
            <a:r>
              <a:rPr lang="cs-CZ" dirty="0" smtClean="0"/>
              <a:t>celá čísla</a:t>
            </a:r>
          </a:p>
          <a:p>
            <a:pPr lvl="1"/>
            <a:r>
              <a:rPr lang="cs-CZ" dirty="0" smtClean="0"/>
              <a:t>zlomky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it klidu (16: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4873beb7-5857-4685-be1f-d57550cc96cc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 navozující pocit klidu (širokoúhlý formát)</Template>
  <TotalTime>92</TotalTime>
  <Words>189</Words>
  <Application>Microsoft Office PowerPoint</Application>
  <PresentationFormat>Vlastní</PresentationFormat>
  <Paragraphs>45</Paragraphs>
  <Slides>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Euphemia</vt:lpstr>
      <vt:lpstr>Wingdings</vt:lpstr>
      <vt:lpstr>Pocit klidu (16:9)</vt:lpstr>
      <vt:lpstr>1. týden června (31.5. – 4.6.)</vt:lpstr>
      <vt:lpstr>TÝDENNÍ ÚKOL</vt:lpstr>
      <vt:lpstr>1. hodina týdne</vt:lpstr>
      <vt:lpstr>2. hodina týdne</vt:lpstr>
      <vt:lpstr>3.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ČERVEN 2021</dc:title>
  <dc:creator>Pařízková Ivana</dc:creator>
  <cp:lastModifiedBy>Pařízková Ivana</cp:lastModifiedBy>
  <cp:revision>18</cp:revision>
  <dcterms:created xsi:type="dcterms:W3CDTF">2021-05-29T16:43:09Z</dcterms:created>
  <dcterms:modified xsi:type="dcterms:W3CDTF">2021-05-30T07:57:13Z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