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Týden prosince</a:t>
            </a:r>
            <a:br>
              <a:rPr lang="cs-CZ" dirty="0" smtClean="0"/>
            </a:br>
            <a:r>
              <a:rPr lang="cs-CZ" dirty="0" smtClean="0"/>
              <a:t>29.11. – 3.12.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OPAKUJEME: Mocniny a odmocniny</a:t>
            </a:r>
          </a:p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Vyjmenuji a na příkladu ukážu, co všechno jsme se učili dělat s mocninami a odmocninami</a:t>
            </a:r>
          </a:p>
          <a:p>
            <a:r>
              <a:rPr lang="cs-CZ" dirty="0" smtClean="0"/>
              <a:t>Vysvětlím, kde se v matematice mocniny využívají a jak</a:t>
            </a:r>
          </a:p>
          <a:p>
            <a:r>
              <a:rPr lang="cs-CZ" dirty="0" smtClean="0"/>
              <a:t>Narýsuji daný trojúhelník, sestrojím jeho výšky, těžnice, kružnici opsanou a kružnici vepsanou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Pracovní sešit: souhrnný test z mocnin a odmocnin, str. 22 – 23</a:t>
            </a:r>
          </a:p>
          <a:p>
            <a:pPr lvl="1"/>
            <a:r>
              <a:rPr lang="cs-CZ" dirty="0" smtClean="0"/>
              <a:t>Nejdříve vyřeš vše, co zvládneš (ideálně začátkem týdne) – samozřejmě bez kalkulačky</a:t>
            </a:r>
          </a:p>
          <a:p>
            <a:pPr lvl="1"/>
            <a:r>
              <a:rPr lang="cs-CZ" dirty="0" smtClean="0"/>
              <a:t>Poté při řešení toho, co nezvládáš, čerpej z hodin matematiky tohoto týdne</a:t>
            </a:r>
          </a:p>
          <a:p>
            <a:pPr lvl="1"/>
            <a:r>
              <a:rPr lang="cs-CZ" dirty="0" smtClean="0"/>
              <a:t>Vyřeš i úlohy, které jsi na začátku týdne nezvládl/a</a:t>
            </a:r>
          </a:p>
          <a:p>
            <a:pPr lvl="1"/>
            <a:r>
              <a:rPr lang="cs-CZ" dirty="0" smtClean="0"/>
              <a:t>Ve čtvrtek do 14:00 bude v souborech správné řešení – oprav si své řešení podle něj </a:t>
            </a:r>
            <a:r>
              <a:rPr lang="cs-CZ" b="1" dirty="0" smtClean="0"/>
              <a:t>JINOU BARVOU, viditelně</a:t>
            </a:r>
          </a:p>
          <a:p>
            <a:pPr lvl="1"/>
            <a:r>
              <a:rPr lang="cs-CZ" dirty="0" smtClean="0"/>
              <a:t>Nezapomeň stránky vyfotit a odevzdat na konci týdne do zadání v </a:t>
            </a:r>
            <a:r>
              <a:rPr lang="cs-CZ" dirty="0" err="1" smtClean="0"/>
              <a:t>Teams</a:t>
            </a:r>
            <a:r>
              <a:rPr lang="cs-CZ" dirty="0" smtClean="0"/>
              <a:t> spolu s tabulkou </a:t>
            </a:r>
            <a:r>
              <a:rPr lang="cs-CZ" dirty="0" err="1" smtClean="0"/>
              <a:t>seboehodnocení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832" y="2286000"/>
            <a:ext cx="7772400" cy="19034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MOCNINA</a:t>
            </a:r>
          </a:p>
          <a:p>
            <a:r>
              <a:rPr lang="cs-CZ" dirty="0" smtClean="0"/>
              <a:t>Desetinných čísel</a:t>
            </a:r>
          </a:p>
          <a:p>
            <a:r>
              <a:rPr lang="cs-CZ" dirty="0" smtClean="0"/>
              <a:t>Zlomků</a:t>
            </a:r>
          </a:p>
          <a:p>
            <a:r>
              <a:rPr lang="cs-CZ" dirty="0" smtClean="0"/>
              <a:t>Malých čísel</a:t>
            </a:r>
          </a:p>
          <a:p>
            <a:r>
              <a:rPr lang="cs-CZ" dirty="0" smtClean="0"/>
              <a:t>Velkých čísel</a:t>
            </a:r>
          </a:p>
          <a:p>
            <a:r>
              <a:rPr lang="cs-CZ" dirty="0" smtClean="0"/>
              <a:t>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r>
              <a:rPr lang="cs-CZ" dirty="0" smtClean="0"/>
              <a:t>MOCNINY A ODMOCNINY VYŠŠÍCH ŘÁDŮ</a:t>
            </a:r>
          </a:p>
          <a:p>
            <a:r>
              <a:rPr lang="cs-CZ" dirty="0" smtClean="0"/>
              <a:t>NÁSOBENÍ A DĚLENÍ MOCNIN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Využíváme mocniny a odmocniny ke geometrickým výpočtům</a:t>
            </a:r>
          </a:p>
          <a:p>
            <a:r>
              <a:rPr lang="cs-CZ" dirty="0" smtClean="0"/>
              <a:t>Rýsujeme, modelujeme, skládáme, zkoušíme </a:t>
            </a:r>
          </a:p>
          <a:p>
            <a:r>
              <a:rPr lang="cs-CZ" dirty="0" smtClean="0"/>
              <a:t>Sestrojujeme trojúhelníky a jejich důležité přímky a kružnice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OBVODY, OBSAHY, POVRCHY A OBJEMY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200539"/>
          </a:xfrm>
        </p:spPr>
        <p:txBody>
          <a:bodyPr/>
          <a:lstStyle/>
          <a:p>
            <a:r>
              <a:rPr lang="cs-CZ" dirty="0" smtClean="0"/>
              <a:t>S první letošní prezentací vystoupí Vojta se Simonem</a:t>
            </a:r>
          </a:p>
          <a:p>
            <a:r>
              <a:rPr lang="cs-CZ" dirty="0" smtClean="0"/>
              <a:t>Poté bude možnost opakovat, ptát se a konzultovat případné nejasnosti v listopadovém učivu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OPAKOVÁNÍ PŘED TESTEM</a:t>
            </a:r>
          </a:p>
          <a:p>
            <a:r>
              <a:rPr lang="cs-CZ" dirty="0" smtClean="0"/>
              <a:t>PREZENTACE: promile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01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2253312"/>
            <a:ext cx="7772400" cy="948612"/>
          </a:xfrm>
        </p:spPr>
        <p:txBody>
          <a:bodyPr/>
          <a:lstStyle/>
          <a:p>
            <a:r>
              <a:rPr lang="cs-CZ" dirty="0" smtClean="0"/>
              <a:t>Test píšeme celou hodinu</a:t>
            </a:r>
          </a:p>
          <a:p>
            <a:r>
              <a:rPr lang="cs-CZ" dirty="0" smtClean="0"/>
              <a:t>Opět máme možnost vybírat si A nebo B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TEST ZA LISTOPAD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09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96</TotalTime>
  <Words>454</Words>
  <Application>Microsoft Office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1. Týden prosince 29.11. – 3.12.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8</cp:revision>
  <dcterms:created xsi:type="dcterms:W3CDTF">2021-11-28T19:40:26Z</dcterms:created>
  <dcterms:modified xsi:type="dcterms:W3CDTF">2021-11-28T21:31:55Z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