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57" r:id="rId10"/>
    <p:sldId id="271" r:id="rId11"/>
    <p:sldId id="258" r:id="rId12"/>
    <p:sldId id="259" r:id="rId13"/>
    <p:sldId id="260" r:id="rId14"/>
    <p:sldId id="263" r:id="rId15"/>
    <p:sldId id="272" r:id="rId16"/>
    <p:sldId id="273" r:id="rId17"/>
    <p:sldId id="261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AB213-DF88-40A9-BA4A-D137CBD9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DFCA78-4323-4CAD-A1E4-DC3A24772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A646E3-CB9A-4FF9-8039-1836F039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A7A18-B402-4313-BCB7-E0F810B1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1BB5E0-8471-4582-B0EE-545D305A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5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D291C-ADA4-4B4C-B1F3-867045D3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0FDDE2-CCF6-4C7D-A6FA-1BB83BBC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BA009-DCB5-4D7E-8AB6-9FF0E006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EC6762-B0B6-427A-9ECA-EDCCD19E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AC54F8-493C-49F7-BCBE-4781618C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29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33B33E-C025-484C-BD23-0FF3D6DD2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DCC61A-4C37-4C31-A2DA-FE0430C1B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F6C22-BF37-4A0F-A8A1-5D1DA2F6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CAB3D5-7B62-48E0-9D3B-F178010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7535F8-FAA3-4E22-9402-2F697274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2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BD598-28FF-47D5-BEFA-3DF7B665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A3E34-14E0-4A4F-A010-38689BBD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43A980-4886-472A-B6D7-C6040AF1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894FD-5A4B-4BBA-B8E8-9EC74E8C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ACE843-D2D5-4CA9-9F00-B78D6A24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4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73EA2-13B4-4206-AF52-B2E9B166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C906C4-5CE9-4C42-B293-AFF963ED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AABBED-DC4C-42CE-B4B8-C3258123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28524-DD73-48BA-AEF0-EFD092E2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9673-E10D-4637-BEEE-4448E8DC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025D3-2AD5-49B3-BD27-395BDA96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5534F-6FB3-4F3F-815E-61C5C84F0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EECE2C-F708-4517-9AEF-A3842C9C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DF9AEE-5DD1-464B-A739-0ACB34DF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C65494-401C-456C-B569-A2719C12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9C17D6-1B56-41CE-A206-DABC5EB7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0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4615C-D3A0-483D-932B-C32DD8E3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B59B79-A7AD-43AF-A114-A6AAE475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A3AA1C-42A2-4A3D-9E4D-52CDE0EBD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FFA97E-AC20-4476-AD11-72BD733B8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230791-20B4-4A99-83E4-795E20E88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3E985F-4F2E-428D-A31D-FDCE7E31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9FA0B4-1F82-4165-A0BA-293873D1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34E1297-72CE-4A52-BA31-2254FCBD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CC4E7-1A2D-47D4-96C9-1B906218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6DE7E0-BD2C-42DF-B5A5-7E763693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0F14D2-26E8-473E-9D90-1A58D33C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9BD91A-6BE0-46DD-8C18-8A732C9E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44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B7C88C-967E-456E-926B-FBC4FF79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F72A64-21B6-4F64-A9B8-00BEDC45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EFDDE8-8252-45E1-97C6-91643A6A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E952E-D324-492E-B8D3-DC639A4F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ED1E6-4058-492A-AEAF-7C4BC986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E82156-FB0E-4138-9D57-6BEB00159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84FECE-D450-4CA1-B1B9-8BAA3866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09D56-7237-40B0-AB10-8395693F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73061B-1DC6-400C-B3A5-66348A4F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F49A8-BDC9-43F5-BEB1-C8EB325A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7CFD05-06DA-4F58-9B69-E6172FDE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ADC917-75FC-43CA-8B51-5C49F6D7F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17D081-4F58-49E3-8ABD-F7179EA8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22566F-1CB0-4FC1-A82E-762DD62C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ABF016-5179-434A-9968-51DBAF03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6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50E886-D054-4E87-82F2-F17DD453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1DB91B-0B00-4DDA-8CE7-145E65AF4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212841-AC93-4EA9-A5D5-72DB2F5CB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B93A-771F-4A3B-94E4-B7E8C7A5B3B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15816-821E-4440-9EFC-48A55C19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1D7EF-E0B1-464E-98D5-8219E678D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04C3-B756-4740-AD13-725B3E8520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68B8B-2BD7-4E0A-9DAB-9F3C6663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dirty="0"/>
              <a:t>   MASKY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A003EB-22E3-40DB-B758-CD80D20E8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intermediální umění, performativa, </a:t>
            </a:r>
          </a:p>
          <a:p>
            <a:pPr algn="l"/>
            <a:r>
              <a:rPr lang="cs-CZ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scéničnost a využití choreografie</a:t>
            </a:r>
          </a:p>
          <a:p>
            <a:pPr algn="l"/>
            <a:endParaRPr lang="cs-CZ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ext, osoba, muž, oblek&#10;&#10;Popis byl vytvořen automaticky">
            <a:extLst>
              <a:ext uri="{FF2B5EF4-FFF2-40B4-BE49-F238E27FC236}">
                <a16:creationId xmlns:a16="http://schemas.microsoft.com/office/drawing/2014/main" id="{E24C177B-2138-4E3D-8F2D-4ACEE95E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12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B4DFD3B1-42B0-4112-9C60-D3B3A647E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2" y="463731"/>
            <a:ext cx="4412602" cy="5930537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467E662-0AB7-4F1D-A134-935FCF4A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75" y="1251068"/>
            <a:ext cx="3928632" cy="5238176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BDB7CDBE-190C-4862-950F-7BC31925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38" y="330069"/>
            <a:ext cx="4963048" cy="1106034"/>
          </a:xfrm>
        </p:spPr>
        <p:txBody>
          <a:bodyPr>
            <a:normAutofit fontScale="9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Saul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Steinberg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7CBEFD2-FA76-4FF5-9B8E-B3392AA2F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96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zeď, interiér, osoba&#10;&#10;Popis byl vytvořen automaticky">
            <a:extLst>
              <a:ext uri="{FF2B5EF4-FFF2-40B4-BE49-F238E27FC236}">
                <a16:creationId xmlns:a16="http://schemas.microsoft.com/office/drawing/2014/main" id="{B6D7BA0E-02E0-4047-BAFB-F319D609F1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402500"/>
            <a:ext cx="4022244" cy="6064341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3604ACA-CBB0-48A8-A7A0-B8812BE6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77" y="450518"/>
            <a:ext cx="4022244" cy="60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taré&#10;&#10;Popis byl vytvořen automaticky">
            <a:extLst>
              <a:ext uri="{FF2B5EF4-FFF2-40B4-BE49-F238E27FC236}">
                <a16:creationId xmlns:a16="http://schemas.microsoft.com/office/drawing/2014/main" id="{6EFEA24B-B2AE-4CC4-83BB-BA5929AA9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260350"/>
            <a:ext cx="6337300" cy="6337300"/>
          </a:xfrm>
          <a:prstGeom prst="rect">
            <a:avLst/>
          </a:prstGeom>
        </p:spPr>
      </p:pic>
      <p:pic>
        <p:nvPicPr>
          <p:cNvPr id="5" name="Obrázek 4" descr="Obsah obrázku text, osoba, interiér, police&#10;&#10;Popis byl vytvořen automaticky">
            <a:extLst>
              <a:ext uri="{FF2B5EF4-FFF2-40B4-BE49-F238E27FC236}">
                <a16:creationId xmlns:a16="http://schemas.microsoft.com/office/drawing/2014/main" id="{DCFCC120-B68A-41C8-8395-18A71985F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0" y="683634"/>
            <a:ext cx="5843633" cy="54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muž, zeď, osoba&#10;&#10;Popis byl vytvořen automaticky">
            <a:extLst>
              <a:ext uri="{FF2B5EF4-FFF2-40B4-BE49-F238E27FC236}">
                <a16:creationId xmlns:a16="http://schemas.microsoft.com/office/drawing/2014/main" id="{25B46574-5234-4A9A-8A78-2BDCEDEFF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83" y="271028"/>
            <a:ext cx="4204690" cy="6315944"/>
          </a:xfrm>
          <a:prstGeom prst="rect">
            <a:avLst/>
          </a:prstGeom>
        </p:spPr>
      </p:pic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FBA7441B-E018-433D-A85B-BCAAEEDB8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79937"/>
            <a:ext cx="4204690" cy="63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6AF8BB82-4F77-497D-8C8F-6DA0C31A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04" y="438194"/>
            <a:ext cx="3884972" cy="5833291"/>
          </a:xfrm>
          <a:prstGeom prst="rect">
            <a:avLst/>
          </a:prstGeom>
        </p:spPr>
      </p:pic>
      <p:pic>
        <p:nvPicPr>
          <p:cNvPr id="4" name="Obrázek 3" descr="Obsah obrázku text, osoba, patro, interiér&#10;&#10;Popis byl vytvořen automaticky">
            <a:extLst>
              <a:ext uri="{FF2B5EF4-FFF2-40B4-BE49-F238E27FC236}">
                <a16:creationId xmlns:a16="http://schemas.microsoft.com/office/drawing/2014/main" id="{3EB3FCB9-BD9A-449A-A59B-09558871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" y="438194"/>
            <a:ext cx="5898000" cy="59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5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zeď, interiér&#10;&#10;Popis byl vytvořen automaticky">
            <a:extLst>
              <a:ext uri="{FF2B5EF4-FFF2-40B4-BE49-F238E27FC236}">
                <a16:creationId xmlns:a16="http://schemas.microsoft.com/office/drawing/2014/main" id="{C7DB4F1D-DD1D-4F3C-87E6-C245E683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1" y="602722"/>
            <a:ext cx="4229100" cy="5652553"/>
          </a:xfrm>
          <a:prstGeom prst="rect">
            <a:avLst/>
          </a:prstGeom>
        </p:spPr>
      </p:pic>
      <p:pic>
        <p:nvPicPr>
          <p:cNvPr id="5" name="Obrázek 4" descr="Obsah obrázku zeď, interiér, osoba&#10;&#10;Popis byl vytvořen automaticky">
            <a:extLst>
              <a:ext uri="{FF2B5EF4-FFF2-40B4-BE49-F238E27FC236}">
                <a16:creationId xmlns:a16="http://schemas.microsoft.com/office/drawing/2014/main" id="{0DD48908-84E0-465A-A1C4-B0EAE1EA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60" y="420914"/>
            <a:ext cx="4006770" cy="60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17BB0A-FFCF-4E22-BDD4-F708A6A0E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10" y="695425"/>
            <a:ext cx="3945709" cy="5701215"/>
          </a:xfrm>
          <a:prstGeom prst="rect">
            <a:avLst/>
          </a:prstGeom>
        </p:spPr>
      </p:pic>
      <p:pic>
        <p:nvPicPr>
          <p:cNvPr id="5" name="Obrázek 4" descr="Obsah obrázku zeď, interiér, bílá&#10;&#10;Popis byl vytvořen automaticky">
            <a:extLst>
              <a:ext uri="{FF2B5EF4-FFF2-40B4-BE49-F238E27FC236}">
                <a16:creationId xmlns:a16="http://schemas.microsoft.com/office/drawing/2014/main" id="{D2C2B587-A702-4DFD-B375-05FE32BEE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59" y="461358"/>
            <a:ext cx="3945709" cy="59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1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atro, interiér&#10;&#10;Popis byl vytvořen automaticky">
            <a:extLst>
              <a:ext uri="{FF2B5EF4-FFF2-40B4-BE49-F238E27FC236}">
                <a16:creationId xmlns:a16="http://schemas.microsoft.com/office/drawing/2014/main" id="{6E957EBC-E17E-407C-B637-9132942CA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1" y="443454"/>
            <a:ext cx="4506688" cy="6032889"/>
          </a:xfrm>
          <a:prstGeom prst="rect">
            <a:avLst/>
          </a:prstGeom>
        </p:spPr>
      </p:pic>
      <p:pic>
        <p:nvPicPr>
          <p:cNvPr id="5" name="Obrázek 4" descr="Obsah obrázku panenka, hračka, zdobené&#10;&#10;Popis byl vytvořen automaticky">
            <a:extLst>
              <a:ext uri="{FF2B5EF4-FFF2-40B4-BE49-F238E27FC236}">
                <a16:creationId xmlns:a16="http://schemas.microsoft.com/office/drawing/2014/main" id="{6281E2D2-B2CE-499E-B82F-B0292DD18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6" y="467427"/>
            <a:ext cx="4506687" cy="60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2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exteriér&#10;&#10;Popis byl vytvořen automaticky">
            <a:extLst>
              <a:ext uri="{FF2B5EF4-FFF2-40B4-BE49-F238E27FC236}">
                <a16:creationId xmlns:a16="http://schemas.microsoft.com/office/drawing/2014/main" id="{9B2A1435-B14F-40C4-8677-AD817CF77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4882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40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C0A21-919D-4D66-A81A-0D0DCB75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707"/>
            <a:ext cx="10515600" cy="559323"/>
          </a:xfrm>
        </p:spPr>
        <p:txBody>
          <a:bodyPr>
            <a:normAutofit fontScale="90000"/>
          </a:bodyPr>
          <a:lstStyle/>
          <a:p>
            <a:r>
              <a:rPr lang="cs-CZ" dirty="0"/>
              <a:t>Dadaistický kabaret</a:t>
            </a:r>
          </a:p>
        </p:txBody>
      </p:sp>
      <p:pic>
        <p:nvPicPr>
          <p:cNvPr id="5" name="Zástupný obsah 4" descr="Obsah obrázku text, staré, špinavé&#10;&#10;Popis byl vytvořen automaticky">
            <a:extLst>
              <a:ext uri="{FF2B5EF4-FFF2-40B4-BE49-F238E27FC236}">
                <a16:creationId xmlns:a16="http://schemas.microsoft.com/office/drawing/2014/main" id="{51DDE867-EAE0-4197-82E2-600FC4421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71" y="1033593"/>
            <a:ext cx="3866819" cy="5253038"/>
          </a:xfrm>
        </p:spPr>
      </p:pic>
      <p:pic>
        <p:nvPicPr>
          <p:cNvPr id="7" name="Obrázek 6" descr="Obsah obrázku text, exteriér, staré, pózování&#10;&#10;Popis byl vytvořen automaticky">
            <a:extLst>
              <a:ext uri="{FF2B5EF4-FFF2-40B4-BE49-F238E27FC236}">
                <a16:creationId xmlns:a16="http://schemas.microsoft.com/office/drawing/2014/main" id="{4DAFFD59-F84E-48DA-B7D5-8E27FB49F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74" y="462224"/>
            <a:ext cx="4051768" cy="59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E199B659-EC70-41FC-9AD2-67089ECE3A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624822"/>
            <a:ext cx="3944983" cy="5854464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D216652-7CAE-490E-850E-9C8CDB88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2" y="282661"/>
            <a:ext cx="4895268" cy="62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BB979-47B3-4274-89C7-871E030C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58589" cy="2613205"/>
          </a:xfrm>
        </p:spPr>
        <p:txBody>
          <a:bodyPr>
            <a:normAutofit/>
          </a:bodyPr>
          <a:lstStyle/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Bauhaus –</a:t>
            </a: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Triadický balet</a:t>
            </a: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Oskara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Schlemmera</a:t>
            </a:r>
            <a:endParaRPr lang="cs-CZ" sz="32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8882438-26D8-4513-BEA7-C12FC53D7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6" y="286869"/>
            <a:ext cx="5826034" cy="6284261"/>
          </a:xfrm>
        </p:spPr>
      </p:pic>
    </p:spTree>
    <p:extLst>
      <p:ext uri="{BB962C8B-B14F-4D97-AF65-F5344CB8AC3E}">
        <p14:creationId xmlns:p14="http://schemas.microsoft.com/office/powerpoint/2010/main" val="190238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89821B2-5913-42E7-A4A9-68B434E5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97" y="373223"/>
            <a:ext cx="4815903" cy="61115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322957-06D3-444C-B899-46054112F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48" y="621710"/>
            <a:ext cx="4338538" cy="56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8427D3-EDB6-4F23-AA4E-933418A49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23" y="445525"/>
            <a:ext cx="8966154" cy="59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udova, země, cihla, kámen&#10;&#10;Popis byl vytvořen automaticky">
            <a:extLst>
              <a:ext uri="{FF2B5EF4-FFF2-40B4-BE49-F238E27FC236}">
                <a16:creationId xmlns:a16="http://schemas.microsoft.com/office/drawing/2014/main" id="{0FCE7EE6-C56F-44EB-A98D-DF2970567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81" y="162802"/>
            <a:ext cx="3723465" cy="6532395"/>
          </a:xfrm>
          <a:prstGeom prst="rect">
            <a:avLst/>
          </a:prstGeom>
        </p:spPr>
      </p:pic>
      <p:pic>
        <p:nvPicPr>
          <p:cNvPr id="5" name="Obrázek 4" descr="Obsah obrázku země, exteriér&#10;&#10;Popis byl vytvořen automaticky">
            <a:extLst>
              <a:ext uri="{FF2B5EF4-FFF2-40B4-BE49-F238E27FC236}">
                <a16:creationId xmlns:a16="http://schemas.microsoft.com/office/drawing/2014/main" id="{3C5CC49E-5E33-4A0B-9733-0030C7BD4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27275"/>
            <a:ext cx="5372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anenka&#10;&#10;Popis byl vytvořen automaticky">
            <a:extLst>
              <a:ext uri="{FF2B5EF4-FFF2-40B4-BE49-F238E27FC236}">
                <a16:creationId xmlns:a16="http://schemas.microsoft.com/office/drawing/2014/main" id="{7FBEE409-09C9-4D64-912C-367620E5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89" y="822958"/>
            <a:ext cx="3727269" cy="5590903"/>
          </a:xfrm>
          <a:prstGeom prst="rect">
            <a:avLst/>
          </a:prstGeom>
        </p:spPr>
      </p:pic>
      <p:pic>
        <p:nvPicPr>
          <p:cNvPr id="5" name="Obrázek 4" descr="Obsah obrázku text, oblečení, roucho, oblečený&#10;&#10;Popis byl vytvořen automaticky">
            <a:extLst>
              <a:ext uri="{FF2B5EF4-FFF2-40B4-BE49-F238E27FC236}">
                <a16:creationId xmlns:a16="http://schemas.microsoft.com/office/drawing/2014/main" id="{B0E575E9-4823-4353-8C29-1D0B42A5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7" y="263553"/>
            <a:ext cx="4607256" cy="6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79339BB-BCB1-4D35-9ACD-30DC7A6FD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859971"/>
            <a:ext cx="10276114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1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Širokoúhlá obrazovka</PresentationFormat>
  <Paragraphs>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Linux Libertine</vt:lpstr>
      <vt:lpstr>Motiv Office</vt:lpstr>
      <vt:lpstr>   MASKY</vt:lpstr>
      <vt:lpstr>Dadaistický kabaret</vt:lpstr>
      <vt:lpstr>Prezentace aplikace PowerPoint</vt:lpstr>
      <vt:lpstr>Bauhaus – Triadický balet Oskara Schlemmera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Saul Steinberg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MASKY</dc:title>
  <dc:creator>Círová Kateřina</dc:creator>
  <cp:lastModifiedBy>Círová Kateřina</cp:lastModifiedBy>
  <cp:revision>11</cp:revision>
  <dcterms:created xsi:type="dcterms:W3CDTF">2022-02-06T22:50:17Z</dcterms:created>
  <dcterms:modified xsi:type="dcterms:W3CDTF">2022-02-14T08:32:16Z</dcterms:modified>
</cp:coreProperties>
</file>