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344727" cy="687621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495637" y="1104297"/>
            <a:ext cx="4729180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5400" dirty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4</a:t>
            </a:r>
            <a:r>
              <a:rPr lang="cs-CZ" sz="5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 týden března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(21.3. – 25.3</a:t>
            </a:r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.)</a:t>
            </a:r>
          </a:p>
          <a:p>
            <a:pPr algn="ctr"/>
            <a:r>
              <a:rPr lang="cs-CZ" sz="4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8.C</a:t>
            </a:r>
            <a:endParaRPr lang="cs-CZ" sz="5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26915" y="5532581"/>
            <a:ext cx="59747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Opakování – co si pamatujeme?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Mnohočleny – násobení, sčítání a </a:t>
            </a: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odčítání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alisto MT" panose="02040603050505030304" pitchFamily="18" charset="0"/>
              </a:rPr>
              <a:t>Množiny bodů dané vlastnosti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TÝDNE A TÝDENNÍ PLÁN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Vynásobím mnohočlen jednočlenem i mnohočlenem</a:t>
            </a:r>
            <a:endParaRPr lang="cs-CZ" dirty="0" smtClean="0"/>
          </a:p>
          <a:p>
            <a:r>
              <a:rPr lang="cs-CZ" dirty="0" smtClean="0"/>
              <a:t>Podle zadání najdu množinu všech bodů, které mají danou vlastnost</a:t>
            </a:r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Vyřeš všechny tři úlohy zadané v </a:t>
            </a:r>
            <a:r>
              <a:rPr lang="cs-CZ" dirty="0" err="1" smtClean="0"/>
              <a:t>umimematiku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204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1.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55847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Vrátíme se k tomu, co jsme dělali před lyžákem a prázdninami</a:t>
            </a:r>
          </a:p>
          <a:p>
            <a:r>
              <a:rPr lang="cs-CZ" sz="2400" dirty="0" smtClean="0"/>
              <a:t>Vzpomeneme si na to, co už umíme dělat s proměnnými a co víme o kružnici a kruhu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OPAKOVÁNÍ NEZAPOMENUTÉHO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586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2</a:t>
            </a:r>
            <a:r>
              <a:rPr lang="cs-CZ" sz="2400" dirty="0" smtClean="0"/>
              <a:t>. 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800"/>
            <a:ext cx="4513541" cy="2429164"/>
          </a:xfrm>
        </p:spPr>
        <p:txBody>
          <a:bodyPr>
            <a:normAutofit/>
          </a:bodyPr>
          <a:lstStyle/>
          <a:p>
            <a:r>
              <a:rPr lang="cs-CZ" sz="2400" dirty="0" smtClean="0"/>
              <a:t>Už víme, jak násobit mnohočlen jednočlenem</a:t>
            </a:r>
          </a:p>
          <a:p>
            <a:r>
              <a:rPr lang="cs-CZ" sz="2400" dirty="0" smtClean="0"/>
              <a:t>Odvodíme a procvičíme, jak násobit mnohočleny vzájemně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NÁSOBENÍ MNOHOČLENŮ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3</a:t>
            </a:r>
            <a:r>
              <a:rPr lang="cs-CZ" sz="2400" dirty="0" smtClean="0"/>
              <a:t>. </a:t>
            </a:r>
            <a:r>
              <a:rPr lang="cs-CZ" sz="2400" dirty="0" smtClean="0"/>
              <a:t>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84438" y="2336800"/>
            <a:ext cx="4959926" cy="25492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400" dirty="0" smtClean="0"/>
              <a:t>Pomocí toho, co již umíme z násobení mnohočlenů odvodíme, jak rozkládat mnohočleny na součin pomocí vytýkání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ROZKLAD MNOHOČLENŮ – vytýkání</a:t>
            </a:r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41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336800"/>
            <a:ext cx="3854528" cy="440270"/>
          </a:xfrm>
        </p:spPr>
        <p:txBody>
          <a:bodyPr>
            <a:normAutofit fontScale="90000"/>
          </a:bodyPr>
          <a:lstStyle/>
          <a:p>
            <a:r>
              <a:rPr lang="cs-CZ" sz="2400" dirty="0"/>
              <a:t>4</a:t>
            </a:r>
            <a:r>
              <a:rPr lang="cs-CZ" sz="2400" dirty="0" smtClean="0"/>
              <a:t>. </a:t>
            </a:r>
            <a:r>
              <a:rPr lang="cs-CZ" sz="2400" dirty="0" smtClean="0"/>
              <a:t>hodina týdne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7644" y="2336798"/>
            <a:ext cx="4513541" cy="408247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V desetiminutovce zopakujeme operace, které provádíme s mnohočleny</a:t>
            </a:r>
          </a:p>
          <a:p>
            <a:r>
              <a:rPr lang="cs-CZ" sz="2400" dirty="0" smtClean="0"/>
              <a:t>Zkusíme si rýsovat útvary, které jsou definované pomocí společné vlastnosti</a:t>
            </a:r>
          </a:p>
          <a:p>
            <a:r>
              <a:rPr lang="cs-CZ" sz="2400" dirty="0" smtClean="0"/>
              <a:t>Budeme hledat společné vlastnosti útvarů</a:t>
            </a:r>
            <a:endParaRPr lang="cs-CZ" sz="24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DESETIMINUTOVKA</a:t>
            </a:r>
          </a:p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</a:rPr>
              <a:t>MNOŽINY BODŮ DANÉ VLASTNOSTI</a:t>
            </a:r>
          </a:p>
          <a:p>
            <a:endParaRPr lang="cs-CZ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400" dirty="0" smtClean="0">
                <a:solidFill>
                  <a:srgbClr val="7030A0"/>
                </a:solidFill>
              </a:rPr>
              <a:t>POTŘEBUJEME VŠECHNY RÝSOVACÍ POTŘEBY!!</a:t>
            </a:r>
            <a:endParaRPr lang="cs-CZ" sz="2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369984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128</TotalTime>
  <Words>178</Words>
  <Application>Microsoft Office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Calisto MT</vt:lpstr>
      <vt:lpstr>Trebuchet MS</vt:lpstr>
      <vt:lpstr>Wingdings 3</vt:lpstr>
      <vt:lpstr>Fazeta</vt:lpstr>
      <vt:lpstr>Prezentace aplikace PowerPoint</vt:lpstr>
      <vt:lpstr>CÍLE TÝDNE A TÝDENNÍ PLÁN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Pařízková Ivana</dc:creator>
  <cp:lastModifiedBy>Pařízková Ivana</cp:lastModifiedBy>
  <cp:revision>14</cp:revision>
  <dcterms:created xsi:type="dcterms:W3CDTF">2022-02-27T20:23:36Z</dcterms:created>
  <dcterms:modified xsi:type="dcterms:W3CDTF">2022-03-20T21:34:37Z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