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D1A6B7-9C1F-4784-A0B3-FD0E03A21E58}" v="792" dt="2021-01-07T14:18:28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>
        <p:scale>
          <a:sx n="55" d="100"/>
          <a:sy n="55" d="100"/>
        </p:scale>
        <p:origin x="1304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Běhunek" userId="S::tomas.behunek@zskunratice.cz::841b1cae-8630-46b8-b80a-e6e75348252e" providerId="AD" clId="Web-{C6D1A6B7-9C1F-4784-A0B3-FD0E03A21E58}"/>
    <pc:docChg chg="addSld modSld addMainMaster delMainMaster">
      <pc:chgData name="Tomáš Běhunek" userId="S::tomas.behunek@zskunratice.cz::841b1cae-8630-46b8-b80a-e6e75348252e" providerId="AD" clId="Web-{C6D1A6B7-9C1F-4784-A0B3-FD0E03A21E58}" dt="2021-01-07T14:18:28.760" v="792" actId="1076"/>
      <pc:docMkLst>
        <pc:docMk/>
      </pc:docMkLst>
      <pc:sldChg chg="addSp modSp mod setBg modClrScheme setClrOvrMap chgLayout">
        <pc:chgData name="Tomáš Běhunek" userId="S::tomas.behunek@zskunratice.cz::841b1cae-8630-46b8-b80a-e6e75348252e" providerId="AD" clId="Web-{C6D1A6B7-9C1F-4784-A0B3-FD0E03A21E58}" dt="2021-01-07T14:03:50.435" v="197" actId="20577"/>
        <pc:sldMkLst>
          <pc:docMk/>
          <pc:sldMk cId="109857222" sldId="256"/>
        </pc:sldMkLst>
        <pc:spChg chg="mod ord">
          <ac:chgData name="Tomáš Běhunek" userId="S::tomas.behunek@zskunratice.cz::841b1cae-8630-46b8-b80a-e6e75348252e" providerId="AD" clId="Web-{C6D1A6B7-9C1F-4784-A0B3-FD0E03A21E58}" dt="2021-01-07T14:03:50.435" v="197" actId="2057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Tomáš Běhunek" userId="S::tomas.behunek@zskunratice.cz::841b1cae-8630-46b8-b80a-e6e75348252e" providerId="AD" clId="Web-{C6D1A6B7-9C1F-4784-A0B3-FD0E03A21E58}" dt="2021-01-07T14:03:28.154" v="191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Tomáš Běhunek" userId="S::tomas.behunek@zskunratice.cz::841b1cae-8630-46b8-b80a-e6e75348252e" providerId="AD" clId="Web-{C6D1A6B7-9C1F-4784-A0B3-FD0E03A21E58}" dt="2021-01-07T14:02:16.387" v="173"/>
          <ac:spMkLst>
            <pc:docMk/>
            <pc:sldMk cId="109857222" sldId="256"/>
            <ac:spMk id="9" creationId="{2644B391-9BFE-445C-A9EC-F544BB85FBC7}"/>
          </ac:spMkLst>
        </pc:spChg>
        <pc:spChg chg="add">
          <ac:chgData name="Tomáš Běhunek" userId="S::tomas.behunek@zskunratice.cz::841b1cae-8630-46b8-b80a-e6e75348252e" providerId="AD" clId="Web-{C6D1A6B7-9C1F-4784-A0B3-FD0E03A21E58}" dt="2021-01-07T14:02:16.387" v="173"/>
          <ac:spMkLst>
            <pc:docMk/>
            <pc:sldMk cId="109857222" sldId="256"/>
            <ac:spMk id="11" creationId="{5B5C4EBC-A0C7-4DD6-9847-81D18D5E5A08}"/>
          </ac:spMkLst>
        </pc:spChg>
        <pc:spChg chg="add">
          <ac:chgData name="Tomáš Běhunek" userId="S::tomas.behunek@zskunratice.cz::841b1cae-8630-46b8-b80a-e6e75348252e" providerId="AD" clId="Web-{C6D1A6B7-9C1F-4784-A0B3-FD0E03A21E58}" dt="2021-01-07T14:02:16.387" v="173"/>
          <ac:spMkLst>
            <pc:docMk/>
            <pc:sldMk cId="109857222" sldId="256"/>
            <ac:spMk id="13" creationId="{80F26E69-87D9-4655-AE7B-280A87AA3CAD}"/>
          </ac:spMkLst>
        </pc:spChg>
        <pc:spChg chg="add">
          <ac:chgData name="Tomáš Běhunek" userId="S::tomas.behunek@zskunratice.cz::841b1cae-8630-46b8-b80a-e6e75348252e" providerId="AD" clId="Web-{C6D1A6B7-9C1F-4784-A0B3-FD0E03A21E58}" dt="2021-01-07T14:02:16.387" v="173"/>
          <ac:spMkLst>
            <pc:docMk/>
            <pc:sldMk cId="109857222" sldId="256"/>
            <ac:spMk id="15" creationId="{CCC98BAD-EFC4-45D2-BC90-B9764934AF9A}"/>
          </ac:spMkLst>
        </pc:spChg>
        <pc:picChg chg="add">
          <ac:chgData name="Tomáš Běhunek" userId="S::tomas.behunek@zskunratice.cz::841b1cae-8630-46b8-b80a-e6e75348252e" providerId="AD" clId="Web-{C6D1A6B7-9C1F-4784-A0B3-FD0E03A21E58}" dt="2021-01-07T14:02:16.387" v="173"/>
          <ac:picMkLst>
            <pc:docMk/>
            <pc:sldMk cId="109857222" sldId="256"/>
            <ac:picMk id="4" creationId="{8321A299-CD2B-4B4B-A8C1-C28774597DC5}"/>
          </ac:picMkLst>
        </pc:picChg>
      </pc:sldChg>
      <pc:sldChg chg="addSp delSp modSp new mod setBg setClrOvrMap">
        <pc:chgData name="Tomáš Běhunek" userId="S::tomas.behunek@zskunratice.cz::841b1cae-8630-46b8-b80a-e6e75348252e" providerId="AD" clId="Web-{C6D1A6B7-9C1F-4784-A0B3-FD0E03A21E58}" dt="2021-01-07T14:12:53.146" v="352" actId="20577"/>
        <pc:sldMkLst>
          <pc:docMk/>
          <pc:sldMk cId="4205313576" sldId="257"/>
        </pc:sldMkLst>
        <pc:spChg chg="mod">
          <ac:chgData name="Tomáš Běhunek" userId="S::tomas.behunek@zskunratice.cz::841b1cae-8630-46b8-b80a-e6e75348252e" providerId="AD" clId="Web-{C6D1A6B7-9C1F-4784-A0B3-FD0E03A21E58}" dt="2021-01-07T14:12:45.990" v="351" actId="1076"/>
          <ac:spMkLst>
            <pc:docMk/>
            <pc:sldMk cId="4205313576" sldId="257"/>
            <ac:spMk id="2" creationId="{51DCB3D0-70A7-4FD0-B4F7-1FF6EA6BC63A}"/>
          </ac:spMkLst>
        </pc:spChg>
        <pc:spChg chg="mod ord">
          <ac:chgData name="Tomáš Běhunek" userId="S::tomas.behunek@zskunratice.cz::841b1cae-8630-46b8-b80a-e6e75348252e" providerId="AD" clId="Web-{C6D1A6B7-9C1F-4784-A0B3-FD0E03A21E58}" dt="2021-01-07T14:12:53.146" v="352" actId="20577"/>
          <ac:spMkLst>
            <pc:docMk/>
            <pc:sldMk cId="4205313576" sldId="257"/>
            <ac:spMk id="3" creationId="{090E42AB-A030-437F-B0D1-DB517E7E36AF}"/>
          </ac:spMkLst>
        </pc:spChg>
        <pc:spChg chg="add del">
          <ac:chgData name="Tomáš Běhunek" userId="S::tomas.behunek@zskunratice.cz::841b1cae-8630-46b8-b80a-e6e75348252e" providerId="AD" clId="Web-{C6D1A6B7-9C1F-4784-A0B3-FD0E03A21E58}" dt="2021-01-07T14:11:12.442" v="249"/>
          <ac:spMkLst>
            <pc:docMk/>
            <pc:sldMk cId="4205313576" sldId="257"/>
            <ac:spMk id="6" creationId="{4E9EDDFA-8F05-462B-8D3E-5B9C4FBC735B}"/>
          </ac:spMkLst>
        </pc:spChg>
        <pc:spChg chg="add del">
          <ac:chgData name="Tomáš Běhunek" userId="S::tomas.behunek@zskunratice.cz::841b1cae-8630-46b8-b80a-e6e75348252e" providerId="AD" clId="Web-{C6D1A6B7-9C1F-4784-A0B3-FD0E03A21E58}" dt="2021-01-07T14:11:12.442" v="249"/>
          <ac:spMkLst>
            <pc:docMk/>
            <pc:sldMk cId="4205313576" sldId="257"/>
            <ac:spMk id="7" creationId="{143F9A23-3237-4ED6-A1E9-C0E6530E053B}"/>
          </ac:spMkLst>
        </pc:spChg>
        <pc:spChg chg="add del">
          <ac:chgData name="Tomáš Běhunek" userId="S::tomas.behunek@zskunratice.cz::841b1cae-8630-46b8-b80a-e6e75348252e" providerId="AD" clId="Web-{C6D1A6B7-9C1F-4784-A0B3-FD0E03A21E58}" dt="2021-01-07T14:09:04.924" v="221"/>
          <ac:spMkLst>
            <pc:docMk/>
            <pc:sldMk cId="4205313576" sldId="257"/>
            <ac:spMk id="9" creationId="{0BBB6B01-5B73-410C-B70E-8CF2FA470D11}"/>
          </ac:spMkLst>
        </pc:spChg>
        <pc:spChg chg="add del">
          <ac:chgData name="Tomáš Běhunek" userId="S::tomas.behunek@zskunratice.cz::841b1cae-8630-46b8-b80a-e6e75348252e" providerId="AD" clId="Web-{C6D1A6B7-9C1F-4784-A0B3-FD0E03A21E58}" dt="2021-01-07T14:09:04.924" v="221"/>
          <ac:spMkLst>
            <pc:docMk/>
            <pc:sldMk cId="4205313576" sldId="257"/>
            <ac:spMk id="11" creationId="{8712F587-12D0-435C-8E3F-F44C36EE71B8}"/>
          </ac:spMkLst>
        </pc:spChg>
        <pc:spChg chg="add del">
          <ac:chgData name="Tomáš Běhunek" userId="S::tomas.behunek@zskunratice.cz::841b1cae-8630-46b8-b80a-e6e75348252e" providerId="AD" clId="Web-{C6D1A6B7-9C1F-4784-A0B3-FD0E03A21E58}" dt="2021-01-07T14:11:12.442" v="249"/>
          <ac:spMkLst>
            <pc:docMk/>
            <pc:sldMk cId="4205313576" sldId="257"/>
            <ac:spMk id="13" creationId="{C63CD46D-4335-4BA4-842A-BF835A99CB2C}"/>
          </ac:spMkLst>
        </pc:spChg>
        <pc:spChg chg="add">
          <ac:chgData name="Tomáš Běhunek" userId="S::tomas.behunek@zskunratice.cz::841b1cae-8630-46b8-b80a-e6e75348252e" providerId="AD" clId="Web-{C6D1A6B7-9C1F-4784-A0B3-FD0E03A21E58}" dt="2021-01-07T14:11:12.442" v="249"/>
          <ac:spMkLst>
            <pc:docMk/>
            <pc:sldMk cId="4205313576" sldId="257"/>
            <ac:spMk id="18" creationId="{EB949D8D-8E17-4DBF-BEA8-13C57BF63803}"/>
          </ac:spMkLst>
        </pc:spChg>
        <pc:spChg chg="add">
          <ac:chgData name="Tomáš Běhunek" userId="S::tomas.behunek@zskunratice.cz::841b1cae-8630-46b8-b80a-e6e75348252e" providerId="AD" clId="Web-{C6D1A6B7-9C1F-4784-A0B3-FD0E03A21E58}" dt="2021-01-07T14:11:12.442" v="249"/>
          <ac:spMkLst>
            <pc:docMk/>
            <pc:sldMk cId="4205313576" sldId="257"/>
            <ac:spMk id="20" creationId="{4BC6FC45-D4D9-4025-91DA-272D318D372B}"/>
          </ac:spMkLst>
        </pc:spChg>
        <pc:spChg chg="add">
          <ac:chgData name="Tomáš Běhunek" userId="S::tomas.behunek@zskunratice.cz::841b1cae-8630-46b8-b80a-e6e75348252e" providerId="AD" clId="Web-{C6D1A6B7-9C1F-4784-A0B3-FD0E03A21E58}" dt="2021-01-07T14:11:12.442" v="249"/>
          <ac:spMkLst>
            <pc:docMk/>
            <pc:sldMk cId="4205313576" sldId="257"/>
            <ac:spMk id="22" creationId="{EA284212-C175-4C82-B112-A5208F70CB53}"/>
          </ac:spMkLst>
        </pc:spChg>
        <pc:picChg chg="add mod ord">
          <ac:chgData name="Tomáš Běhunek" userId="S::tomas.behunek@zskunratice.cz::841b1cae-8630-46b8-b80a-e6e75348252e" providerId="AD" clId="Web-{C6D1A6B7-9C1F-4784-A0B3-FD0E03A21E58}" dt="2021-01-07T14:11:12.442" v="249"/>
          <ac:picMkLst>
            <pc:docMk/>
            <pc:sldMk cId="4205313576" sldId="257"/>
            <ac:picMk id="4" creationId="{00F562EA-FDB0-4D4A-A17D-3260F6258C93}"/>
          </ac:picMkLst>
        </pc:picChg>
      </pc:sldChg>
      <pc:sldChg chg="addSp delSp modSp new mod setBg setClrOvrMap">
        <pc:chgData name="Tomáš Běhunek" userId="S::tomas.behunek@zskunratice.cz::841b1cae-8630-46b8-b80a-e6e75348252e" providerId="AD" clId="Web-{C6D1A6B7-9C1F-4784-A0B3-FD0E03A21E58}" dt="2021-01-07T14:14:09.913" v="385" actId="20577"/>
        <pc:sldMkLst>
          <pc:docMk/>
          <pc:sldMk cId="3548581549" sldId="258"/>
        </pc:sldMkLst>
        <pc:spChg chg="mod">
          <ac:chgData name="Tomáš Běhunek" userId="S::tomas.behunek@zskunratice.cz::841b1cae-8630-46b8-b80a-e6e75348252e" providerId="AD" clId="Web-{C6D1A6B7-9C1F-4784-A0B3-FD0E03A21E58}" dt="2021-01-07T14:13:10.068" v="379" actId="20577"/>
          <ac:spMkLst>
            <pc:docMk/>
            <pc:sldMk cId="3548581549" sldId="258"/>
            <ac:spMk id="2" creationId="{5E78EC97-1785-45E0-A805-7A1D741634A5}"/>
          </ac:spMkLst>
        </pc:spChg>
        <pc:spChg chg="add del mod">
          <ac:chgData name="Tomáš Běhunek" userId="S::tomas.behunek@zskunratice.cz::841b1cae-8630-46b8-b80a-e6e75348252e" providerId="AD" clId="Web-{C6D1A6B7-9C1F-4784-A0B3-FD0E03A21E58}" dt="2021-01-07T14:14:09.913" v="385" actId="20577"/>
          <ac:spMkLst>
            <pc:docMk/>
            <pc:sldMk cId="3548581549" sldId="258"/>
            <ac:spMk id="3" creationId="{21B994E2-587C-47B4-B6ED-A21BB3F40EBC}"/>
          </ac:spMkLst>
        </pc:spChg>
        <pc:spChg chg="add del">
          <ac:chgData name="Tomáš Běhunek" userId="S::tomas.behunek@zskunratice.cz::841b1cae-8630-46b8-b80a-e6e75348252e" providerId="AD" clId="Web-{C6D1A6B7-9C1F-4784-A0B3-FD0E03A21E58}" dt="2021-01-07T14:12:24.286" v="300"/>
          <ac:spMkLst>
            <pc:docMk/>
            <pc:sldMk cId="3548581549" sldId="258"/>
            <ac:spMk id="5" creationId="{904DB13E-F722-4ED6-BB00-556651E95281}"/>
          </ac:spMkLst>
        </pc:spChg>
        <pc:spChg chg="add del">
          <ac:chgData name="Tomáš Běhunek" userId="S::tomas.behunek@zskunratice.cz::841b1cae-8630-46b8-b80a-e6e75348252e" providerId="AD" clId="Web-{C6D1A6B7-9C1F-4784-A0B3-FD0E03A21E58}" dt="2021-01-07T14:12:24.286" v="300"/>
          <ac:spMkLst>
            <pc:docMk/>
            <pc:sldMk cId="3548581549" sldId="258"/>
            <ac:spMk id="6" creationId="{7B58A187-A4B1-42EB-A4C7-8635BA507BCE}"/>
          </ac:spMkLst>
        </pc:spChg>
        <pc:spChg chg="add del">
          <ac:chgData name="Tomáš Běhunek" userId="S::tomas.behunek@zskunratice.cz::841b1cae-8630-46b8-b80a-e6e75348252e" providerId="AD" clId="Web-{C6D1A6B7-9C1F-4784-A0B3-FD0E03A21E58}" dt="2021-01-07T14:12:24.286" v="300"/>
          <ac:spMkLst>
            <pc:docMk/>
            <pc:sldMk cId="3548581549" sldId="258"/>
            <ac:spMk id="7" creationId="{37F14E7F-3054-458C-ACF9-A8DA1757C65C}"/>
          </ac:spMkLst>
        </pc:spChg>
        <pc:spChg chg="add del">
          <ac:chgData name="Tomáš Běhunek" userId="S::tomas.behunek@zskunratice.cz::841b1cae-8630-46b8-b80a-e6e75348252e" providerId="AD" clId="Web-{C6D1A6B7-9C1F-4784-A0B3-FD0E03A21E58}" dt="2021-01-07T14:12:21.771" v="298"/>
          <ac:spMkLst>
            <pc:docMk/>
            <pc:sldMk cId="3548581549" sldId="258"/>
            <ac:spMk id="8" creationId="{54737801-B9D6-4A08-BD77-23010A80227A}"/>
          </ac:spMkLst>
        </pc:spChg>
        <pc:spChg chg="add del">
          <ac:chgData name="Tomáš Běhunek" userId="S::tomas.behunek@zskunratice.cz::841b1cae-8630-46b8-b80a-e6e75348252e" providerId="AD" clId="Web-{C6D1A6B7-9C1F-4784-A0B3-FD0E03A21E58}" dt="2021-01-07T14:12:32.708" v="302"/>
          <ac:spMkLst>
            <pc:docMk/>
            <pc:sldMk cId="3548581549" sldId="258"/>
            <ac:spMk id="9" creationId="{3E25BDA2-3F4D-4B38-90E7-989465ECDDCF}"/>
          </ac:spMkLst>
        </pc:spChg>
        <pc:spChg chg="add del">
          <ac:chgData name="Tomáš Běhunek" userId="S::tomas.behunek@zskunratice.cz::841b1cae-8630-46b8-b80a-e6e75348252e" providerId="AD" clId="Web-{C6D1A6B7-9C1F-4784-A0B3-FD0E03A21E58}" dt="2021-01-07T14:12:21.771" v="298"/>
          <ac:spMkLst>
            <pc:docMk/>
            <pc:sldMk cId="3548581549" sldId="258"/>
            <ac:spMk id="10" creationId="{25FABD39-C757-461E-A681-DC273648402D}"/>
          </ac:spMkLst>
        </pc:spChg>
        <pc:spChg chg="add del">
          <ac:chgData name="Tomáš Běhunek" userId="S::tomas.behunek@zskunratice.cz::841b1cae-8630-46b8-b80a-e6e75348252e" providerId="AD" clId="Web-{C6D1A6B7-9C1F-4784-A0B3-FD0E03A21E58}" dt="2021-01-07T14:12:32.708" v="302"/>
          <ac:spMkLst>
            <pc:docMk/>
            <pc:sldMk cId="3548581549" sldId="258"/>
            <ac:spMk id="11" creationId="{BC96869A-A70D-42F7-876F-605CB1718F20}"/>
          </ac:spMkLst>
        </pc:spChg>
        <pc:spChg chg="add del">
          <ac:chgData name="Tomáš Běhunek" userId="S::tomas.behunek@zskunratice.cz::841b1cae-8630-46b8-b80a-e6e75348252e" providerId="AD" clId="Web-{C6D1A6B7-9C1F-4784-A0B3-FD0E03A21E58}" dt="2021-01-07T14:12:21.771" v="298"/>
          <ac:spMkLst>
            <pc:docMk/>
            <pc:sldMk cId="3548581549" sldId="258"/>
            <ac:spMk id="12" creationId="{2DF424F5-8D5C-46C0-A1B0-AF34E0350CD5}"/>
          </ac:spMkLst>
        </pc:spChg>
        <pc:spChg chg="add del">
          <ac:chgData name="Tomáš Běhunek" userId="S::tomas.behunek@zskunratice.cz::841b1cae-8630-46b8-b80a-e6e75348252e" providerId="AD" clId="Web-{C6D1A6B7-9C1F-4784-A0B3-FD0E03A21E58}" dt="2021-01-07T14:12:32.708" v="302"/>
          <ac:spMkLst>
            <pc:docMk/>
            <pc:sldMk cId="3548581549" sldId="258"/>
            <ac:spMk id="13" creationId="{6CD407CC-EF5C-486F-9A14-7F681F986D17}"/>
          </ac:spMkLst>
        </pc:spChg>
        <pc:spChg chg="add del">
          <ac:chgData name="Tomáš Běhunek" userId="S::tomas.behunek@zskunratice.cz::841b1cae-8630-46b8-b80a-e6e75348252e" providerId="AD" clId="Web-{C6D1A6B7-9C1F-4784-A0B3-FD0E03A21E58}" dt="2021-01-07T14:12:24.286" v="300"/>
          <ac:spMkLst>
            <pc:docMk/>
            <pc:sldMk cId="3548581549" sldId="258"/>
            <ac:spMk id="14" creationId="{93747C1C-97FC-4D70-A6C8-A01FBCF5A9DC}"/>
          </ac:spMkLst>
        </pc:spChg>
        <pc:spChg chg="add del">
          <ac:chgData name="Tomáš Běhunek" userId="S::tomas.behunek@zskunratice.cz::841b1cae-8630-46b8-b80a-e6e75348252e" providerId="AD" clId="Web-{C6D1A6B7-9C1F-4784-A0B3-FD0E03A21E58}" dt="2021-01-07T14:12:24.286" v="300"/>
          <ac:spMkLst>
            <pc:docMk/>
            <pc:sldMk cId="3548581549" sldId="258"/>
            <ac:spMk id="21" creationId="{330C7DD7-02AC-4BF2-9004-DE691621C190}"/>
          </ac:spMkLst>
        </pc:spChg>
        <pc:spChg chg="add del">
          <ac:chgData name="Tomáš Běhunek" userId="S::tomas.behunek@zskunratice.cz::841b1cae-8630-46b8-b80a-e6e75348252e" providerId="AD" clId="Web-{C6D1A6B7-9C1F-4784-A0B3-FD0E03A21E58}" dt="2021-01-07T14:12:24.286" v="300"/>
          <ac:spMkLst>
            <pc:docMk/>
            <pc:sldMk cId="3548581549" sldId="258"/>
            <ac:spMk id="23" creationId="{94A306BA-F168-4DFA-A57A-F4A753B03287}"/>
          </ac:spMkLst>
        </pc:spChg>
        <pc:spChg chg="add del">
          <ac:chgData name="Tomáš Běhunek" userId="S::tomas.behunek@zskunratice.cz::841b1cae-8630-46b8-b80a-e6e75348252e" providerId="AD" clId="Web-{C6D1A6B7-9C1F-4784-A0B3-FD0E03A21E58}" dt="2021-01-07T14:12:24.286" v="300"/>
          <ac:spMkLst>
            <pc:docMk/>
            <pc:sldMk cId="3548581549" sldId="258"/>
            <ac:spMk id="25" creationId="{BCF9984A-22EC-4B7C-A60F-C631C4CD4DEC}"/>
          </ac:spMkLst>
        </pc:spChg>
        <pc:grpChg chg="add del">
          <ac:chgData name="Tomáš Běhunek" userId="S::tomas.behunek@zskunratice.cz::841b1cae-8630-46b8-b80a-e6e75348252e" providerId="AD" clId="Web-{C6D1A6B7-9C1F-4784-A0B3-FD0E03A21E58}" dt="2021-01-07T14:12:24.286" v="300"/>
          <ac:grpSpMkLst>
            <pc:docMk/>
            <pc:sldMk cId="3548581549" sldId="258"/>
            <ac:grpSpMk id="16" creationId="{E26428D7-C6F3-473D-A360-A3F5C3E8728C}"/>
          </ac:grpSpMkLst>
        </pc:grpChg>
        <pc:cxnChg chg="add del">
          <ac:chgData name="Tomáš Běhunek" userId="S::tomas.behunek@zskunratice.cz::841b1cae-8630-46b8-b80a-e6e75348252e" providerId="AD" clId="Web-{C6D1A6B7-9C1F-4784-A0B3-FD0E03A21E58}" dt="2021-01-07T14:12:32.708" v="302"/>
          <ac:cxnSpMkLst>
            <pc:docMk/>
            <pc:sldMk cId="3548581549" sldId="258"/>
            <ac:cxnSpMk id="15" creationId="{0DD76B5F-5BAA-48C6-9065-9AEF15D30B4E}"/>
          </ac:cxnSpMkLst>
        </pc:cxnChg>
      </pc:sldChg>
      <pc:sldChg chg="addSp delSp modSp new">
        <pc:chgData name="Tomáš Běhunek" userId="S::tomas.behunek@zskunratice.cz::841b1cae-8630-46b8-b80a-e6e75348252e" providerId="AD" clId="Web-{C6D1A6B7-9C1F-4784-A0B3-FD0E03A21E58}" dt="2021-01-07T14:18:28.760" v="792" actId="1076"/>
        <pc:sldMkLst>
          <pc:docMk/>
          <pc:sldMk cId="1794167893" sldId="259"/>
        </pc:sldMkLst>
        <pc:spChg chg="mod">
          <ac:chgData name="Tomáš Běhunek" userId="S::tomas.behunek@zskunratice.cz::841b1cae-8630-46b8-b80a-e6e75348252e" providerId="AD" clId="Web-{C6D1A6B7-9C1F-4784-A0B3-FD0E03A21E58}" dt="2021-01-07T14:15:00.554" v="411" actId="20577"/>
          <ac:spMkLst>
            <pc:docMk/>
            <pc:sldMk cId="1794167893" sldId="259"/>
            <ac:spMk id="2" creationId="{82805B50-1506-40D5-8C0E-9E149FA429E2}"/>
          </ac:spMkLst>
        </pc:spChg>
        <pc:spChg chg="add del mod">
          <ac:chgData name="Tomáš Běhunek" userId="S::tomas.behunek@zskunratice.cz::841b1cae-8630-46b8-b80a-e6e75348252e" providerId="AD" clId="Web-{C6D1A6B7-9C1F-4784-A0B3-FD0E03A21E58}" dt="2021-01-07T14:17:17.212" v="781" actId="20577"/>
          <ac:spMkLst>
            <pc:docMk/>
            <pc:sldMk cId="1794167893" sldId="259"/>
            <ac:spMk id="3" creationId="{451041D3-BFD4-470B-A1B4-4A2BBCF29355}"/>
          </ac:spMkLst>
        </pc:spChg>
        <pc:picChg chg="add del mod ord">
          <ac:chgData name="Tomáš Běhunek" userId="S::tomas.behunek@zskunratice.cz::841b1cae-8630-46b8-b80a-e6e75348252e" providerId="AD" clId="Web-{C6D1A6B7-9C1F-4784-A0B3-FD0E03A21E58}" dt="2021-01-07T14:15:21.195" v="418"/>
          <ac:picMkLst>
            <pc:docMk/>
            <pc:sldMk cId="1794167893" sldId="259"/>
            <ac:picMk id="4" creationId="{763B500B-E558-4A6E-8342-A19B61CF8271}"/>
          </ac:picMkLst>
        </pc:picChg>
        <pc:picChg chg="add del mod">
          <ac:chgData name="Tomáš Běhunek" userId="S::tomas.behunek@zskunratice.cz::841b1cae-8630-46b8-b80a-e6e75348252e" providerId="AD" clId="Web-{C6D1A6B7-9C1F-4784-A0B3-FD0E03A21E58}" dt="2021-01-07T14:16:49.446" v="578"/>
          <ac:picMkLst>
            <pc:docMk/>
            <pc:sldMk cId="1794167893" sldId="259"/>
            <ac:picMk id="5" creationId="{79011D74-A849-4FA7-9A07-32D6803245C1}"/>
          </ac:picMkLst>
        </pc:picChg>
        <pc:picChg chg="add mod">
          <ac:chgData name="Tomáš Běhunek" userId="S::tomas.behunek@zskunratice.cz::841b1cae-8630-46b8-b80a-e6e75348252e" providerId="AD" clId="Web-{C6D1A6B7-9C1F-4784-A0B3-FD0E03A21E58}" dt="2021-01-07T14:17:30.322" v="788" actId="1076"/>
          <ac:picMkLst>
            <pc:docMk/>
            <pc:sldMk cId="1794167893" sldId="259"/>
            <ac:picMk id="6" creationId="{3A2CF626-32DF-4247-8E50-3612EC779120}"/>
          </ac:picMkLst>
        </pc:picChg>
        <pc:picChg chg="add mod">
          <ac:chgData name="Tomáš Běhunek" userId="S::tomas.behunek@zskunratice.cz::841b1cae-8630-46b8-b80a-e6e75348252e" providerId="AD" clId="Web-{C6D1A6B7-9C1F-4784-A0B3-FD0E03A21E58}" dt="2021-01-07T14:17:59.510" v="790" actId="1076"/>
          <ac:picMkLst>
            <pc:docMk/>
            <pc:sldMk cId="1794167893" sldId="259"/>
            <ac:picMk id="7" creationId="{CE70E28B-7FC1-422D-B47A-AA5625F5D613}"/>
          </ac:picMkLst>
        </pc:picChg>
        <pc:picChg chg="add mod">
          <ac:chgData name="Tomáš Běhunek" userId="S::tomas.behunek@zskunratice.cz::841b1cae-8630-46b8-b80a-e6e75348252e" providerId="AD" clId="Web-{C6D1A6B7-9C1F-4784-A0B3-FD0E03A21E58}" dt="2021-01-07T14:18:28.760" v="792" actId="1076"/>
          <ac:picMkLst>
            <pc:docMk/>
            <pc:sldMk cId="1794167893" sldId="259"/>
            <ac:picMk id="8" creationId="{9948783A-4F91-4D97-AADB-E89CAEEC2494}"/>
          </ac:picMkLst>
        </pc:picChg>
      </pc:sldChg>
      <pc:sldMasterChg chg="del delSldLayout">
        <pc:chgData name="Tomáš Běhunek" userId="S::tomas.behunek@zskunratice.cz::841b1cae-8630-46b8-b80a-e6e75348252e" providerId="AD" clId="Web-{C6D1A6B7-9C1F-4784-A0B3-FD0E03A21E58}" dt="2021-01-07T14:02:10.622" v="172"/>
        <pc:sldMasterMkLst>
          <pc:docMk/>
          <pc:sldMasterMk cId="2460954070" sldId="2147483660"/>
        </pc:sldMasterMkLst>
        <pc:sldLayoutChg chg="del">
          <pc:chgData name="Tomáš Běhunek" userId="S::tomas.behunek@zskunratice.cz::841b1cae-8630-46b8-b80a-e6e75348252e" providerId="AD" clId="Web-{C6D1A6B7-9C1F-4784-A0B3-FD0E03A21E58}" dt="2021-01-07T14:02:10.622" v="172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Tomáš Běhunek" userId="S::tomas.behunek@zskunratice.cz::841b1cae-8630-46b8-b80a-e6e75348252e" providerId="AD" clId="Web-{C6D1A6B7-9C1F-4784-A0B3-FD0E03A21E58}" dt="2021-01-07T14:02:10.622" v="172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Tomáš Běhunek" userId="S::tomas.behunek@zskunratice.cz::841b1cae-8630-46b8-b80a-e6e75348252e" providerId="AD" clId="Web-{C6D1A6B7-9C1F-4784-A0B3-FD0E03A21E58}" dt="2021-01-07T14:02:10.622" v="172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Tomáš Běhunek" userId="S::tomas.behunek@zskunratice.cz::841b1cae-8630-46b8-b80a-e6e75348252e" providerId="AD" clId="Web-{C6D1A6B7-9C1F-4784-A0B3-FD0E03A21E58}" dt="2021-01-07T14:02:10.622" v="172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Tomáš Běhunek" userId="S::tomas.behunek@zskunratice.cz::841b1cae-8630-46b8-b80a-e6e75348252e" providerId="AD" clId="Web-{C6D1A6B7-9C1F-4784-A0B3-FD0E03A21E58}" dt="2021-01-07T14:02:10.622" v="172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Tomáš Běhunek" userId="S::tomas.behunek@zskunratice.cz::841b1cae-8630-46b8-b80a-e6e75348252e" providerId="AD" clId="Web-{C6D1A6B7-9C1F-4784-A0B3-FD0E03A21E58}" dt="2021-01-07T14:02:10.622" v="172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Tomáš Běhunek" userId="S::tomas.behunek@zskunratice.cz::841b1cae-8630-46b8-b80a-e6e75348252e" providerId="AD" clId="Web-{C6D1A6B7-9C1F-4784-A0B3-FD0E03A21E58}" dt="2021-01-07T14:02:10.622" v="172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Tomáš Běhunek" userId="S::tomas.behunek@zskunratice.cz::841b1cae-8630-46b8-b80a-e6e75348252e" providerId="AD" clId="Web-{C6D1A6B7-9C1F-4784-A0B3-FD0E03A21E58}" dt="2021-01-07T14:02:10.622" v="172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Tomáš Běhunek" userId="S::tomas.behunek@zskunratice.cz::841b1cae-8630-46b8-b80a-e6e75348252e" providerId="AD" clId="Web-{C6D1A6B7-9C1F-4784-A0B3-FD0E03A21E58}" dt="2021-01-07T14:02:10.622" v="172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Tomáš Běhunek" userId="S::tomas.behunek@zskunratice.cz::841b1cae-8630-46b8-b80a-e6e75348252e" providerId="AD" clId="Web-{C6D1A6B7-9C1F-4784-A0B3-FD0E03A21E58}" dt="2021-01-07T14:02:10.622" v="172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Tomáš Běhunek" userId="S::tomas.behunek@zskunratice.cz::841b1cae-8630-46b8-b80a-e6e75348252e" providerId="AD" clId="Web-{C6D1A6B7-9C1F-4784-A0B3-FD0E03A21E58}" dt="2021-01-07T14:02:10.622" v="172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Tomáš Běhunek" userId="S::tomas.behunek@zskunratice.cz::841b1cae-8630-46b8-b80a-e6e75348252e" providerId="AD" clId="Web-{C6D1A6B7-9C1F-4784-A0B3-FD0E03A21E58}" dt="2021-01-07T14:02:16.387" v="173"/>
        <pc:sldMasterMkLst>
          <pc:docMk/>
          <pc:sldMasterMk cId="3663317320" sldId="2147483672"/>
        </pc:sldMasterMkLst>
        <pc:sldLayoutChg chg="add del mod replId">
          <pc:chgData name="Tomáš Běhunek" userId="S::tomas.behunek@zskunratice.cz::841b1cae-8630-46b8-b80a-e6e75348252e" providerId="AD" clId="Web-{C6D1A6B7-9C1F-4784-A0B3-FD0E03A21E58}" dt="2021-01-07T14:02:16.387" v="173"/>
          <pc:sldLayoutMkLst>
            <pc:docMk/>
            <pc:sldMasterMk cId="3663317320" sldId="2147483672"/>
            <pc:sldLayoutMk cId="2945256561" sldId="2147483673"/>
          </pc:sldLayoutMkLst>
        </pc:sldLayoutChg>
        <pc:sldLayoutChg chg="add del mod replId">
          <pc:chgData name="Tomáš Běhunek" userId="S::tomas.behunek@zskunratice.cz::841b1cae-8630-46b8-b80a-e6e75348252e" providerId="AD" clId="Web-{C6D1A6B7-9C1F-4784-A0B3-FD0E03A21E58}" dt="2021-01-07T14:02:16.387" v="173"/>
          <pc:sldLayoutMkLst>
            <pc:docMk/>
            <pc:sldMasterMk cId="3663317320" sldId="2147483672"/>
            <pc:sldLayoutMk cId="1419781997" sldId="2147483674"/>
          </pc:sldLayoutMkLst>
        </pc:sldLayoutChg>
        <pc:sldLayoutChg chg="add del mod replId">
          <pc:chgData name="Tomáš Běhunek" userId="S::tomas.behunek@zskunratice.cz::841b1cae-8630-46b8-b80a-e6e75348252e" providerId="AD" clId="Web-{C6D1A6B7-9C1F-4784-A0B3-FD0E03A21E58}" dt="2021-01-07T14:02:16.387" v="173"/>
          <pc:sldLayoutMkLst>
            <pc:docMk/>
            <pc:sldMasterMk cId="3663317320" sldId="2147483672"/>
            <pc:sldLayoutMk cId="3440620475" sldId="2147483675"/>
          </pc:sldLayoutMkLst>
        </pc:sldLayoutChg>
        <pc:sldLayoutChg chg="add del mod replId">
          <pc:chgData name="Tomáš Běhunek" userId="S::tomas.behunek@zskunratice.cz::841b1cae-8630-46b8-b80a-e6e75348252e" providerId="AD" clId="Web-{C6D1A6B7-9C1F-4784-A0B3-FD0E03A21E58}" dt="2021-01-07T14:02:16.387" v="173"/>
          <pc:sldLayoutMkLst>
            <pc:docMk/>
            <pc:sldMasterMk cId="3663317320" sldId="2147483672"/>
            <pc:sldLayoutMk cId="4290465572" sldId="2147483676"/>
          </pc:sldLayoutMkLst>
        </pc:sldLayoutChg>
        <pc:sldLayoutChg chg="add del mod replId">
          <pc:chgData name="Tomáš Běhunek" userId="S::tomas.behunek@zskunratice.cz::841b1cae-8630-46b8-b80a-e6e75348252e" providerId="AD" clId="Web-{C6D1A6B7-9C1F-4784-A0B3-FD0E03A21E58}" dt="2021-01-07T14:02:16.387" v="173"/>
          <pc:sldLayoutMkLst>
            <pc:docMk/>
            <pc:sldMasterMk cId="3663317320" sldId="2147483672"/>
            <pc:sldLayoutMk cId="3061777896" sldId="2147483677"/>
          </pc:sldLayoutMkLst>
        </pc:sldLayoutChg>
        <pc:sldLayoutChg chg="add del mod replId">
          <pc:chgData name="Tomáš Běhunek" userId="S::tomas.behunek@zskunratice.cz::841b1cae-8630-46b8-b80a-e6e75348252e" providerId="AD" clId="Web-{C6D1A6B7-9C1F-4784-A0B3-FD0E03A21E58}" dt="2021-01-07T14:02:16.387" v="173"/>
          <pc:sldLayoutMkLst>
            <pc:docMk/>
            <pc:sldMasterMk cId="3663317320" sldId="2147483672"/>
            <pc:sldLayoutMk cId="240925476" sldId="2147483678"/>
          </pc:sldLayoutMkLst>
        </pc:sldLayoutChg>
        <pc:sldLayoutChg chg="add del mod replId">
          <pc:chgData name="Tomáš Běhunek" userId="S::tomas.behunek@zskunratice.cz::841b1cae-8630-46b8-b80a-e6e75348252e" providerId="AD" clId="Web-{C6D1A6B7-9C1F-4784-A0B3-FD0E03A21E58}" dt="2021-01-07T14:02:16.387" v="173"/>
          <pc:sldLayoutMkLst>
            <pc:docMk/>
            <pc:sldMasterMk cId="3663317320" sldId="2147483672"/>
            <pc:sldLayoutMk cId="3442973986" sldId="2147483679"/>
          </pc:sldLayoutMkLst>
        </pc:sldLayoutChg>
        <pc:sldLayoutChg chg="add del mod replId">
          <pc:chgData name="Tomáš Běhunek" userId="S::tomas.behunek@zskunratice.cz::841b1cae-8630-46b8-b80a-e6e75348252e" providerId="AD" clId="Web-{C6D1A6B7-9C1F-4784-A0B3-FD0E03A21E58}" dt="2021-01-07T14:02:16.387" v="173"/>
          <pc:sldLayoutMkLst>
            <pc:docMk/>
            <pc:sldMasterMk cId="3663317320" sldId="2147483672"/>
            <pc:sldLayoutMk cId="98399958" sldId="2147483680"/>
          </pc:sldLayoutMkLst>
        </pc:sldLayoutChg>
        <pc:sldLayoutChg chg="add del mod replId">
          <pc:chgData name="Tomáš Běhunek" userId="S::tomas.behunek@zskunratice.cz::841b1cae-8630-46b8-b80a-e6e75348252e" providerId="AD" clId="Web-{C6D1A6B7-9C1F-4784-A0B3-FD0E03A21E58}" dt="2021-01-07T14:02:16.387" v="173"/>
          <pc:sldLayoutMkLst>
            <pc:docMk/>
            <pc:sldMasterMk cId="3663317320" sldId="2147483672"/>
            <pc:sldLayoutMk cId="3532114239" sldId="2147483681"/>
          </pc:sldLayoutMkLst>
        </pc:sldLayoutChg>
        <pc:sldLayoutChg chg="add del mod replId">
          <pc:chgData name="Tomáš Běhunek" userId="S::tomas.behunek@zskunratice.cz::841b1cae-8630-46b8-b80a-e6e75348252e" providerId="AD" clId="Web-{C6D1A6B7-9C1F-4784-A0B3-FD0E03A21E58}" dt="2021-01-07T14:02:16.387" v="173"/>
          <pc:sldLayoutMkLst>
            <pc:docMk/>
            <pc:sldMasterMk cId="3663317320" sldId="2147483672"/>
            <pc:sldLayoutMk cId="4195082489" sldId="2147483682"/>
          </pc:sldLayoutMkLst>
        </pc:sldLayoutChg>
        <pc:sldLayoutChg chg="add del mod replId">
          <pc:chgData name="Tomáš Běhunek" userId="S::tomas.behunek@zskunratice.cz::841b1cae-8630-46b8-b80a-e6e75348252e" providerId="AD" clId="Web-{C6D1A6B7-9C1F-4784-A0B3-FD0E03A21E58}" dt="2021-01-07T14:02:16.387" v="173"/>
          <pc:sldLayoutMkLst>
            <pc:docMk/>
            <pc:sldMasterMk cId="3663317320" sldId="2147483672"/>
            <pc:sldLayoutMk cId="3938317717" sldId="2147483683"/>
          </pc:sldLayoutMkLst>
        </pc:sldLayoutChg>
      </pc:sldMasterChg>
      <pc:sldMasterChg chg="add replId addSldLayout">
        <pc:chgData name="Tomáš Běhunek" userId="S::tomas.behunek@zskunratice.cz::841b1cae-8630-46b8-b80a-e6e75348252e" providerId="AD" clId="Web-{C6D1A6B7-9C1F-4784-A0B3-FD0E03A21E58}" dt="2021-01-07T14:02:16.387" v="173"/>
        <pc:sldMasterMkLst>
          <pc:docMk/>
          <pc:sldMasterMk cId="3155728763" sldId="2147483684"/>
        </pc:sldMasterMkLst>
        <pc:sldLayoutChg chg="add">
          <pc:chgData name="Tomáš Běhunek" userId="S::tomas.behunek@zskunratice.cz::841b1cae-8630-46b8-b80a-e6e75348252e" providerId="AD" clId="Web-{C6D1A6B7-9C1F-4784-A0B3-FD0E03A21E58}" dt="2021-01-07T14:02:16.387" v="173"/>
          <pc:sldLayoutMkLst>
            <pc:docMk/>
            <pc:sldMasterMk cId="3155728763" sldId="2147483684"/>
            <pc:sldLayoutMk cId="1991109753" sldId="2147483685"/>
          </pc:sldLayoutMkLst>
        </pc:sldLayoutChg>
        <pc:sldLayoutChg chg="add replId">
          <pc:chgData name="Tomáš Běhunek" userId="S::tomas.behunek@zskunratice.cz::841b1cae-8630-46b8-b80a-e6e75348252e" providerId="AD" clId="Web-{C6D1A6B7-9C1F-4784-A0B3-FD0E03A21E58}" dt="2021-01-07T14:02:16.387" v="173"/>
          <pc:sldLayoutMkLst>
            <pc:docMk/>
            <pc:sldMasterMk cId="3155728763" sldId="2147483684"/>
            <pc:sldLayoutMk cId="3201094596" sldId="2147483686"/>
          </pc:sldLayoutMkLst>
        </pc:sldLayoutChg>
        <pc:sldLayoutChg chg="add replId">
          <pc:chgData name="Tomáš Běhunek" userId="S::tomas.behunek@zskunratice.cz::841b1cae-8630-46b8-b80a-e6e75348252e" providerId="AD" clId="Web-{C6D1A6B7-9C1F-4784-A0B3-FD0E03A21E58}" dt="2021-01-07T14:02:16.387" v="173"/>
          <pc:sldLayoutMkLst>
            <pc:docMk/>
            <pc:sldMasterMk cId="3155728763" sldId="2147483684"/>
            <pc:sldLayoutMk cId="407681372" sldId="2147483687"/>
          </pc:sldLayoutMkLst>
        </pc:sldLayoutChg>
        <pc:sldLayoutChg chg="add replId">
          <pc:chgData name="Tomáš Běhunek" userId="S::tomas.behunek@zskunratice.cz::841b1cae-8630-46b8-b80a-e6e75348252e" providerId="AD" clId="Web-{C6D1A6B7-9C1F-4784-A0B3-FD0E03A21E58}" dt="2021-01-07T14:02:16.387" v="173"/>
          <pc:sldLayoutMkLst>
            <pc:docMk/>
            <pc:sldMasterMk cId="3155728763" sldId="2147483684"/>
            <pc:sldLayoutMk cId="1175652317" sldId="2147483688"/>
          </pc:sldLayoutMkLst>
        </pc:sldLayoutChg>
        <pc:sldLayoutChg chg="add replId">
          <pc:chgData name="Tomáš Běhunek" userId="S::tomas.behunek@zskunratice.cz::841b1cae-8630-46b8-b80a-e6e75348252e" providerId="AD" clId="Web-{C6D1A6B7-9C1F-4784-A0B3-FD0E03A21E58}" dt="2021-01-07T14:02:16.387" v="173"/>
          <pc:sldLayoutMkLst>
            <pc:docMk/>
            <pc:sldMasterMk cId="3155728763" sldId="2147483684"/>
            <pc:sldLayoutMk cId="3773674465" sldId="2147483689"/>
          </pc:sldLayoutMkLst>
        </pc:sldLayoutChg>
        <pc:sldLayoutChg chg="add replId">
          <pc:chgData name="Tomáš Běhunek" userId="S::tomas.behunek@zskunratice.cz::841b1cae-8630-46b8-b80a-e6e75348252e" providerId="AD" clId="Web-{C6D1A6B7-9C1F-4784-A0B3-FD0E03A21E58}" dt="2021-01-07T14:02:16.387" v="173"/>
          <pc:sldLayoutMkLst>
            <pc:docMk/>
            <pc:sldMasterMk cId="3155728763" sldId="2147483684"/>
            <pc:sldLayoutMk cId="3514044505" sldId="2147483690"/>
          </pc:sldLayoutMkLst>
        </pc:sldLayoutChg>
        <pc:sldLayoutChg chg="add replId">
          <pc:chgData name="Tomáš Běhunek" userId="S::tomas.behunek@zskunratice.cz::841b1cae-8630-46b8-b80a-e6e75348252e" providerId="AD" clId="Web-{C6D1A6B7-9C1F-4784-A0B3-FD0E03A21E58}" dt="2021-01-07T14:02:16.387" v="173"/>
          <pc:sldLayoutMkLst>
            <pc:docMk/>
            <pc:sldMasterMk cId="3155728763" sldId="2147483684"/>
            <pc:sldLayoutMk cId="962080795" sldId="2147483691"/>
          </pc:sldLayoutMkLst>
        </pc:sldLayoutChg>
        <pc:sldLayoutChg chg="add replId">
          <pc:chgData name="Tomáš Běhunek" userId="S::tomas.behunek@zskunratice.cz::841b1cae-8630-46b8-b80a-e6e75348252e" providerId="AD" clId="Web-{C6D1A6B7-9C1F-4784-A0B3-FD0E03A21E58}" dt="2021-01-07T14:02:16.387" v="173"/>
          <pc:sldLayoutMkLst>
            <pc:docMk/>
            <pc:sldMasterMk cId="3155728763" sldId="2147483684"/>
            <pc:sldLayoutMk cId="4016547116" sldId="2147483692"/>
          </pc:sldLayoutMkLst>
        </pc:sldLayoutChg>
        <pc:sldLayoutChg chg="add replId">
          <pc:chgData name="Tomáš Běhunek" userId="S::tomas.behunek@zskunratice.cz::841b1cae-8630-46b8-b80a-e6e75348252e" providerId="AD" clId="Web-{C6D1A6B7-9C1F-4784-A0B3-FD0E03A21E58}" dt="2021-01-07T14:02:16.387" v="173"/>
          <pc:sldLayoutMkLst>
            <pc:docMk/>
            <pc:sldMasterMk cId="3155728763" sldId="2147483684"/>
            <pc:sldLayoutMk cId="3366471458" sldId="2147483693"/>
          </pc:sldLayoutMkLst>
        </pc:sldLayoutChg>
        <pc:sldLayoutChg chg="add replId">
          <pc:chgData name="Tomáš Běhunek" userId="S::tomas.behunek@zskunratice.cz::841b1cae-8630-46b8-b80a-e6e75348252e" providerId="AD" clId="Web-{C6D1A6B7-9C1F-4784-A0B3-FD0E03A21E58}" dt="2021-01-07T14:02:16.387" v="173"/>
          <pc:sldLayoutMkLst>
            <pc:docMk/>
            <pc:sldMasterMk cId="3155728763" sldId="2147483684"/>
            <pc:sldLayoutMk cId="1437163226" sldId="2147483694"/>
          </pc:sldLayoutMkLst>
        </pc:sldLayoutChg>
        <pc:sldLayoutChg chg="add replId">
          <pc:chgData name="Tomáš Běhunek" userId="S::tomas.behunek@zskunratice.cz::841b1cae-8630-46b8-b80a-e6e75348252e" providerId="AD" clId="Web-{C6D1A6B7-9C1F-4784-A0B3-FD0E03A21E58}" dt="2021-01-07T14:02:16.387" v="173"/>
          <pc:sldLayoutMkLst>
            <pc:docMk/>
            <pc:sldMasterMk cId="3155728763" sldId="2147483684"/>
            <pc:sldLayoutMk cId="2731617546" sldId="214748369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1/7/21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1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9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0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7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4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8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4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7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1/7/21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5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8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2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i="1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21A299-CD2B-4B4B-A8C1-C28774597D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5C4EBC-A0C7-4DD6-9847-81D18D5E5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6" y="1808532"/>
            <a:ext cx="5452527" cy="3240936"/>
          </a:xfrm>
          <a:prstGeom prst="rect">
            <a:avLst/>
          </a:prstGeom>
          <a:solidFill>
            <a:srgbClr val="C34DB2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solidFill>
                  <a:schemeClr val="tx1"/>
                </a:solidFill>
                <a:cs typeface="Calibri Light"/>
              </a:rPr>
              <a:t>Proč</a:t>
            </a:r>
            <a:r>
              <a:rPr lang="en-US" sz="4400" dirty="0">
                <a:solidFill>
                  <a:schemeClr val="tx1"/>
                </a:solidFill>
                <a:cs typeface="Calibri Light"/>
              </a:rPr>
              <a:t> </a:t>
            </a:r>
            <a:r>
              <a:rPr lang="en-US" sz="4400" dirty="0" err="1">
                <a:solidFill>
                  <a:schemeClr val="tx1"/>
                </a:solidFill>
                <a:cs typeface="Calibri Light"/>
              </a:rPr>
              <a:t>jsme</a:t>
            </a:r>
            <a:r>
              <a:rPr lang="en-US" sz="4400" dirty="0">
                <a:solidFill>
                  <a:schemeClr val="tx1"/>
                </a:solidFill>
                <a:cs typeface="Calibri Light"/>
              </a:rPr>
              <a:t> </a:t>
            </a:r>
            <a:r>
              <a:rPr lang="en-US" sz="4400" dirty="0" err="1">
                <a:solidFill>
                  <a:schemeClr val="tx1"/>
                </a:solidFill>
                <a:cs typeface="Calibri Light"/>
              </a:rPr>
              <a:t>začli</a:t>
            </a:r>
            <a:r>
              <a:rPr lang="en-US" sz="4400" dirty="0">
                <a:solidFill>
                  <a:schemeClr val="tx1"/>
                </a:solidFill>
                <a:cs typeface="Calibri Light"/>
              </a:rPr>
              <a:t> </a:t>
            </a:r>
            <a:r>
              <a:rPr lang="en-US" sz="4400" dirty="0" err="1">
                <a:solidFill>
                  <a:schemeClr val="tx1"/>
                </a:solidFill>
                <a:cs typeface="Calibri Light"/>
              </a:rPr>
              <a:t>chodit</a:t>
            </a:r>
            <a:r>
              <a:rPr lang="en-US" sz="4400" dirty="0">
                <a:solidFill>
                  <a:schemeClr val="tx1"/>
                </a:solidFill>
                <a:cs typeface="Calibri Light"/>
              </a:rPr>
              <a:t> </a:t>
            </a:r>
            <a:r>
              <a:rPr lang="en-US" sz="4400" dirty="0" err="1">
                <a:solidFill>
                  <a:schemeClr val="tx1"/>
                </a:solidFill>
                <a:cs typeface="Calibri Light"/>
              </a:rPr>
              <a:t>po</a:t>
            </a:r>
            <a:r>
              <a:rPr lang="en-US" sz="4400" dirty="0">
                <a:solidFill>
                  <a:schemeClr val="tx1"/>
                </a:solidFill>
                <a:cs typeface="Calibri Light"/>
              </a:rPr>
              <a:t> </a:t>
            </a:r>
            <a:r>
              <a:rPr lang="en-US" sz="4400" dirty="0" err="1">
                <a:solidFill>
                  <a:schemeClr val="tx1"/>
                </a:solidFill>
                <a:cs typeface="Calibri Light"/>
              </a:rPr>
              <a:t>dvou</a:t>
            </a:r>
            <a:r>
              <a:rPr lang="en-US" sz="4400" dirty="0">
                <a:solidFill>
                  <a:schemeClr val="tx1"/>
                </a:solidFill>
                <a:cs typeface="Calibri Light"/>
              </a:rPr>
              <a:t> ? 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cs typeface="Calibri"/>
              </a:rPr>
              <a:t>David Hampl, Gabriel Webster, Tomáš Běhunek, Nikita Litvinov, Viktorie 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Šavrdová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 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CC98BAD-EFC4-45D2-BC90-B9764934A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0" y="5852160"/>
            <a:ext cx="548640" cy="548640"/>
          </a:xfrm>
          <a:prstGeom prst="ellipse">
            <a:avLst/>
          </a:prstGeom>
          <a:solidFill>
            <a:srgbClr val="C34DB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949D8D-8E17-4DBF-BEA8-13C57BF63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&#10;&#10;Description automatically generated">
            <a:extLst>
              <a:ext uri="{FF2B5EF4-FFF2-40B4-BE49-F238E27FC236}">
                <a16:creationId xmlns:a16="http://schemas.microsoft.com/office/drawing/2014/main" id="{00F562EA-FDB0-4D4A-A17D-3260F625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37" y="2303968"/>
            <a:ext cx="3322121" cy="225125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BC6FC45-D4D9-4025-91DA-272D318D3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4630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284212-C175-4C82-B112-A5208F70C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9222" y="393365"/>
            <a:ext cx="7328969" cy="605927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CB3D0-70A7-4FD0-B4F7-1FF6EA6BC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392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 err="1"/>
              <a:t>Výzkum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E42AB-A030-437F-B0D1-DB517E7E3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154" y="2194673"/>
            <a:ext cx="6281928" cy="36484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 err="1">
                <a:ea typeface="+mn-lt"/>
                <a:cs typeface="+mn-lt"/>
              </a:rPr>
              <a:t>Vědci</a:t>
            </a:r>
            <a:r>
              <a:rPr lang="en-US" sz="1600" dirty="0">
                <a:ea typeface="+mn-lt"/>
                <a:cs typeface="+mn-lt"/>
              </a:rPr>
              <a:t> zkoumali chování šimpanzů a podle něj usoudili, jak vznikla lidská chůze. Předchůdci člověka podle nich potřebovali ruce k tomu, aby pobrali najednou co nejvíc kořisti a </a:t>
            </a:r>
            <a:r>
              <a:rPr lang="en-US" sz="1600" dirty="0" err="1">
                <a:ea typeface="+mn-lt"/>
                <a:cs typeface="+mn-lt"/>
              </a:rPr>
              <a:t>potravin</a:t>
            </a:r>
            <a:r>
              <a:rPr lang="en-US" sz="1600" dirty="0">
                <a:ea typeface="+mn-lt"/>
                <a:cs typeface="+mn-lt"/>
              </a:rPr>
              <a:t>.</a:t>
            </a:r>
          </a:p>
          <a:p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Závěr</a:t>
            </a:r>
            <a:r>
              <a:rPr lang="en-US" sz="1600" dirty="0">
                <a:ea typeface="+mn-lt"/>
                <a:cs typeface="+mn-lt"/>
              </a:rPr>
              <a:t>: naši prapředkové se přešli na chůzi po </a:t>
            </a:r>
            <a:r>
              <a:rPr lang="en-US" sz="1600" dirty="0" err="1">
                <a:ea typeface="+mn-lt"/>
                <a:cs typeface="+mn-lt"/>
              </a:rPr>
              <a:t>dvou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končetinách</a:t>
            </a:r>
            <a:r>
              <a:rPr lang="en-US" sz="1600" dirty="0">
                <a:ea typeface="+mn-lt"/>
                <a:cs typeface="+mn-lt"/>
              </a:rPr>
              <a:t> z důvodů rychlejšího shromažďování potravy. Profesor WiIlliam McGrew z Cambridge vysvětlil: „Chůze po zadních končetinách je výsledkem evoluční </a:t>
            </a:r>
            <a:r>
              <a:rPr lang="en-US" sz="1600" dirty="0" err="1">
                <a:ea typeface="+mn-lt"/>
                <a:cs typeface="+mn-lt"/>
              </a:rPr>
              <a:t>strategie</a:t>
            </a:r>
            <a:r>
              <a:rPr lang="en-US" sz="1600" dirty="0">
                <a:ea typeface="+mn-lt"/>
                <a:cs typeface="+mn-lt"/>
              </a:rPr>
              <a:t> –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5313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8EC97-1785-45E0-A805-7A1D74163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Šimpanzi</a:t>
            </a:r>
            <a:r>
              <a:rPr lang="en-US"/>
              <a:t> to </a:t>
            </a:r>
            <a:r>
              <a:rPr lang="en-US" err="1"/>
              <a:t>dělají</a:t>
            </a:r>
            <a:r>
              <a:rPr lang="en-US"/>
              <a:t> stejně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994E2-587C-47B4-B6ED-A21BB3F40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 err="1">
                <a:ea typeface="+mn-lt"/>
                <a:cs typeface="+mn-lt"/>
              </a:rPr>
              <a:t>Hlavním</a:t>
            </a:r>
            <a:r>
              <a:rPr lang="en-US" sz="1600" dirty="0">
                <a:ea typeface="+mn-lt"/>
                <a:cs typeface="+mn-lt"/>
              </a:rPr>
              <a:t> argumentem pro tuto teorii jsou neustále se měnící podmínky, které v době vzniku člověka v Africe panovaly. Zdroje tehdy byly těžko dostupné, takže hominidé se museli rychle vyvíjet, aby změnám stačili. Antropologové studovali dvě skupiny šimpanzů z pralesa Bossou v západoafrické Guineji. </a:t>
            </a:r>
            <a:endParaRPr lang="en-US" sz="1600" dirty="0"/>
          </a:p>
          <a:p>
            <a:pPr>
              <a:buClr>
                <a:srgbClr val="262626"/>
              </a:buClr>
            </a:pPr>
            <a:r>
              <a:rPr lang="en-US" sz="1600" dirty="0" err="1">
                <a:ea typeface="+mn-lt"/>
                <a:cs typeface="+mn-lt"/>
              </a:rPr>
              <a:t>Týká</a:t>
            </a:r>
            <a:r>
              <a:rPr lang="en-US" sz="1600" dirty="0">
                <a:ea typeface="+mn-lt"/>
                <a:cs typeface="+mn-lt"/>
              </a:rPr>
              <a:t> se to </a:t>
            </a:r>
            <a:r>
              <a:rPr lang="en-US" sz="1600" dirty="0" err="1">
                <a:ea typeface="+mn-lt"/>
                <a:cs typeface="+mn-lt"/>
              </a:rPr>
              <a:t>hlavně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nedostupnosti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oříšků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dirty="0" err="1">
                <a:ea typeface="+mn-lt"/>
                <a:cs typeface="+mn-lt"/>
              </a:rPr>
              <a:t>coula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které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šimpanzi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milují</a:t>
            </a:r>
            <a:r>
              <a:rPr lang="en-US" sz="1600" dirty="0">
                <a:ea typeface="+mn-lt"/>
                <a:cs typeface="+mn-lt"/>
              </a:rPr>
              <a:t>. Aby </a:t>
            </a:r>
            <a:r>
              <a:rPr lang="en-US" sz="1600" dirty="0" err="1">
                <a:ea typeface="+mn-lt"/>
                <a:cs typeface="+mn-lt"/>
              </a:rPr>
              <a:t>jich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mohli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pobrat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dostatečné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množství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musejí</a:t>
            </a:r>
            <a:r>
              <a:rPr lang="en-US" sz="1600" dirty="0">
                <a:ea typeface="+mn-lt"/>
                <a:cs typeface="+mn-lt"/>
              </a:rPr>
              <a:t> se </a:t>
            </a:r>
            <a:r>
              <a:rPr lang="en-US" sz="1600" dirty="0" err="1">
                <a:ea typeface="+mn-lt"/>
                <a:cs typeface="+mn-lt"/>
              </a:rPr>
              <a:t>šimpanzi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zvedat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na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zadní</a:t>
            </a:r>
            <a:r>
              <a:rPr lang="en-US" sz="1600" dirty="0">
                <a:ea typeface="+mn-lt"/>
                <a:cs typeface="+mn-lt"/>
              </a:rPr>
              <a:t> a </a:t>
            </a:r>
            <a:r>
              <a:rPr lang="en-US" sz="1600" dirty="0" err="1">
                <a:ea typeface="+mn-lt"/>
                <a:cs typeface="+mn-lt"/>
              </a:rPr>
              <a:t>nosit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ořechy</a:t>
            </a:r>
            <a:r>
              <a:rPr lang="en-US" sz="1600" dirty="0">
                <a:ea typeface="+mn-lt"/>
                <a:cs typeface="+mn-lt"/>
              </a:rPr>
              <a:t> v </a:t>
            </a:r>
            <a:r>
              <a:rPr lang="en-US" sz="1600" dirty="0" err="1">
                <a:ea typeface="+mn-lt"/>
                <a:cs typeface="+mn-lt"/>
              </a:rPr>
              <a:t>obou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rukách</a:t>
            </a:r>
            <a:r>
              <a:rPr lang="en-US" sz="1600" dirty="0">
                <a:ea typeface="+mn-lt"/>
                <a:cs typeface="+mn-lt"/>
              </a:rPr>
              <a:t>. </a:t>
            </a:r>
            <a:r>
              <a:rPr lang="en-US" sz="1600" dirty="0" err="1">
                <a:ea typeface="+mn-lt"/>
                <a:cs typeface="+mn-lt"/>
              </a:rPr>
              <a:t>Stejný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jev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byl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pozorován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i</a:t>
            </a:r>
            <a:r>
              <a:rPr lang="en-US" sz="1600" dirty="0">
                <a:ea typeface="+mn-lt"/>
                <a:cs typeface="+mn-lt"/>
              </a:rPr>
              <a:t> u </a:t>
            </a:r>
            <a:r>
              <a:rPr lang="en-US" sz="1600" dirty="0" err="1">
                <a:ea typeface="+mn-lt"/>
                <a:cs typeface="+mn-lt"/>
              </a:rPr>
              <a:t>šimpanzů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kteří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kradli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úrodu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na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lidských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polích</a:t>
            </a:r>
            <a:endParaRPr lang="en-US" sz="1600" dirty="0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en-US" sz="1600" dirty="0" err="1">
                <a:ea typeface="+mn-lt"/>
                <a:cs typeface="+mn-lt"/>
              </a:rPr>
              <a:t>Pokud</a:t>
            </a:r>
            <a:r>
              <a:rPr lang="en-US" sz="1600" dirty="0">
                <a:ea typeface="+mn-lt"/>
                <a:cs typeface="+mn-lt"/>
              </a:rPr>
              <a:t> se </a:t>
            </a:r>
            <a:r>
              <a:rPr lang="en-US" sz="1600" dirty="0" err="1">
                <a:ea typeface="+mn-lt"/>
                <a:cs typeface="+mn-lt"/>
              </a:rPr>
              <a:t>naši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prapředkové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chovali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podobně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muselo</a:t>
            </a:r>
            <a:r>
              <a:rPr lang="en-US" sz="1600" dirty="0">
                <a:ea typeface="+mn-lt"/>
                <a:cs typeface="+mn-lt"/>
              </a:rPr>
              <a:t> to </a:t>
            </a:r>
            <a:r>
              <a:rPr lang="en-US" sz="1600" dirty="0" err="1">
                <a:ea typeface="+mn-lt"/>
                <a:cs typeface="+mn-lt"/>
              </a:rPr>
              <a:t>mít</a:t>
            </a:r>
            <a:r>
              <a:rPr lang="en-US" sz="1600" dirty="0">
                <a:ea typeface="+mn-lt"/>
                <a:cs typeface="+mn-lt"/>
              </a:rPr>
              <a:t> v </a:t>
            </a:r>
            <a:r>
              <a:rPr lang="en-US" sz="1600" dirty="0" err="1">
                <a:ea typeface="+mn-lt"/>
                <a:cs typeface="+mn-lt"/>
              </a:rPr>
              <a:t>delším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časovém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horizontu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vliv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na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anatomické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změny</a:t>
            </a:r>
            <a:r>
              <a:rPr lang="en-US" sz="1600" dirty="0">
                <a:ea typeface="+mn-lt"/>
                <a:cs typeface="+mn-lt"/>
              </a:rPr>
              <a:t> v </a:t>
            </a:r>
            <a:r>
              <a:rPr lang="en-US" sz="1600" dirty="0" err="1">
                <a:ea typeface="+mn-lt"/>
                <a:cs typeface="+mn-lt"/>
              </a:rPr>
              <a:t>jejich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tělech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především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na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páteři</a:t>
            </a:r>
            <a:r>
              <a:rPr lang="en-US" sz="1600" dirty="0">
                <a:ea typeface="+mn-lt"/>
                <a:cs typeface="+mn-lt"/>
              </a:rPr>
              <a:t>. A </a:t>
            </a:r>
            <a:r>
              <a:rPr lang="en-US" sz="1600" dirty="0" err="1">
                <a:ea typeface="+mn-lt"/>
                <a:cs typeface="+mn-lt"/>
              </a:rPr>
              <a:t>protože</a:t>
            </a:r>
            <a:r>
              <a:rPr lang="en-US" sz="1600" dirty="0">
                <a:ea typeface="+mn-lt"/>
                <a:cs typeface="+mn-lt"/>
              </a:rPr>
              <a:t> se </a:t>
            </a:r>
            <a:r>
              <a:rPr lang="en-US" sz="1600" dirty="0" err="1">
                <a:ea typeface="+mn-lt"/>
                <a:cs typeface="+mn-lt"/>
              </a:rPr>
              <a:t>tato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evoluční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strategie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osvědčila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přežívali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právě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jedinci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kteří</a:t>
            </a:r>
            <a:r>
              <a:rPr lang="en-US" sz="1600" dirty="0">
                <a:ea typeface="+mn-lt"/>
                <a:cs typeface="+mn-lt"/>
              </a:rPr>
              <a:t> se </a:t>
            </a:r>
            <a:r>
              <a:rPr lang="en-US" sz="1600" dirty="0" err="1">
                <a:ea typeface="+mn-lt"/>
                <a:cs typeface="+mn-lt"/>
              </a:rPr>
              <a:t>na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ni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specializovali</a:t>
            </a:r>
            <a:r>
              <a:rPr lang="en-US" sz="1600" dirty="0">
                <a:ea typeface="+mn-lt"/>
                <a:cs typeface="+mn-lt"/>
              </a:rPr>
              <a:t>…</a:t>
            </a:r>
            <a:endParaRPr lang="en-US" sz="1600" dirty="0"/>
          </a:p>
          <a:p>
            <a:pPr>
              <a:buClr>
                <a:srgbClr val="26262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8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5B50-1506-40D5-8C0E-9E149FA4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Dodatečné</a:t>
            </a:r>
            <a:r>
              <a:rPr lang="en-US" dirty="0"/>
              <a:t> </a:t>
            </a:r>
            <a:r>
              <a:rPr lang="en-US" dirty="0" err="1"/>
              <a:t>obrázky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041D3-BFD4-470B-A1B4-4A2BBCF29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870404"/>
            <a:ext cx="13283184" cy="3849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                        </a:t>
            </a:r>
            <a:r>
              <a:rPr lang="en-US" dirty="0" err="1"/>
              <a:t>Ořechy</a:t>
            </a:r>
            <a:r>
              <a:rPr lang="en-US" dirty="0"/>
              <a:t>                                                                     </a:t>
            </a:r>
            <a:r>
              <a:rPr lang="en-US" dirty="0" err="1"/>
              <a:t>Kostra</a:t>
            </a:r>
            <a:r>
              <a:rPr lang="en-US" dirty="0"/>
              <a:t> </a:t>
            </a:r>
            <a:r>
              <a:rPr lang="en-US" dirty="0" err="1"/>
              <a:t>šimpanze</a:t>
            </a:r>
            <a:r>
              <a:rPr lang="en-US" dirty="0"/>
              <a:t>                                                             </a:t>
            </a:r>
            <a:r>
              <a:rPr lang="en-US" dirty="0" err="1"/>
              <a:t>Kostra</a:t>
            </a:r>
            <a:r>
              <a:rPr lang="en-US" dirty="0"/>
              <a:t> </a:t>
            </a:r>
            <a:r>
              <a:rPr lang="en-US" dirty="0" err="1"/>
              <a:t>člověka</a:t>
            </a:r>
            <a:endParaRPr lang="en-US" dirty="0"/>
          </a:p>
        </p:txBody>
      </p:sp>
      <p:pic>
        <p:nvPicPr>
          <p:cNvPr id="6" name="Picture 6" descr="A picture containing indoor, sitting, table, shoes&#10;&#10;Description automatically generated">
            <a:extLst>
              <a:ext uri="{FF2B5EF4-FFF2-40B4-BE49-F238E27FC236}">
                <a16:creationId xmlns:a16="http://schemas.microsoft.com/office/drawing/2014/main" id="{3A2CF626-32DF-4247-8E50-3612EC779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833669"/>
            <a:ext cx="2688622" cy="1778525"/>
          </a:xfrm>
          <a:prstGeom prst="rect">
            <a:avLst/>
          </a:prstGeom>
        </p:spPr>
      </p:pic>
      <p:pic>
        <p:nvPicPr>
          <p:cNvPr id="7" name="Picture 7" descr="A close up&#10;&#10;Description automatically generated">
            <a:extLst>
              <a:ext uri="{FF2B5EF4-FFF2-40B4-BE49-F238E27FC236}">
                <a16:creationId xmlns:a16="http://schemas.microsoft.com/office/drawing/2014/main" id="{CE70E28B-7FC1-422D-B47A-AA5625F5D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027" y="2543289"/>
            <a:ext cx="2143125" cy="2143125"/>
          </a:xfrm>
          <a:prstGeom prst="rect">
            <a:avLst/>
          </a:prstGeom>
        </p:spPr>
      </p:pic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9948783A-4F91-4D97-AADB-E89CAEEC2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464" y="2543289"/>
            <a:ext cx="1230849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67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1C2732"/>
      </a:dk2>
      <a:lt2>
        <a:srgbClr val="F0F3F1"/>
      </a:lt2>
      <a:accent1>
        <a:srgbClr val="C34DB2"/>
      </a:accent1>
      <a:accent2>
        <a:srgbClr val="913BB1"/>
      </a:accent2>
      <a:accent3>
        <a:srgbClr val="724DC3"/>
      </a:accent3>
      <a:accent4>
        <a:srgbClr val="3D4AB2"/>
      </a:accent4>
      <a:accent5>
        <a:srgbClr val="4D8AC3"/>
      </a:accent5>
      <a:accent6>
        <a:srgbClr val="3BAAB1"/>
      </a:accent6>
      <a:hlink>
        <a:srgbClr val="3F6CBF"/>
      </a:hlink>
      <a:folHlink>
        <a:srgbClr val="7F7F7F"/>
      </a:folHlink>
    </a:clrScheme>
    <a:fontScheme name="Savon">
      <a:majorFont>
        <a:latin typeface="Georgia Pro Cond Blac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5412781AF254E4A9A47621A877EF2EE" ma:contentTypeVersion="9" ma:contentTypeDescription="Vytvoří nový dokument" ma:contentTypeScope="" ma:versionID="040dda635977f910e10c81cbe37bfc3a">
  <xsd:schema xmlns:xsd="http://www.w3.org/2001/XMLSchema" xmlns:xs="http://www.w3.org/2001/XMLSchema" xmlns:p="http://schemas.microsoft.com/office/2006/metadata/properties" xmlns:ns2="859c8ff5-ac1f-40ab-b2c1-412bf6253c77" targetNamespace="http://schemas.microsoft.com/office/2006/metadata/properties" ma:root="true" ma:fieldsID="0cdc812d66fbe381b7e1883d73b1d581" ns2:_="">
    <xsd:import namespace="859c8ff5-ac1f-40ab-b2c1-412bf6253c77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c8ff5-ac1f-40ab-b2c1-412bf6253c77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859c8ff5-ac1f-40ab-b2c1-412bf6253c77" xsi:nil="true"/>
  </documentManagement>
</p:properties>
</file>

<file path=customXml/itemProps1.xml><?xml version="1.0" encoding="utf-8"?>
<ds:datastoreItem xmlns:ds="http://schemas.openxmlformats.org/officeDocument/2006/customXml" ds:itemID="{7070F90D-6AF6-4162-BCC9-666B4DD121B4}"/>
</file>

<file path=customXml/itemProps2.xml><?xml version="1.0" encoding="utf-8"?>
<ds:datastoreItem xmlns:ds="http://schemas.openxmlformats.org/officeDocument/2006/customXml" ds:itemID="{89E1353E-63C1-4E31-9B5F-0CF6B43F8A75}"/>
</file>

<file path=customXml/itemProps3.xml><?xml version="1.0" encoding="utf-8"?>
<ds:datastoreItem xmlns:ds="http://schemas.openxmlformats.org/officeDocument/2006/customXml" ds:itemID="{0E092228-7C98-415B-BE19-CBEF8A97E1A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309</Words>
  <Application>Microsoft Macintosh PowerPoint</Application>
  <PresentationFormat>Widescreen</PresentationFormat>
  <Paragraphs>11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Calibri Light</vt:lpstr>
      <vt:lpstr>Garamond</vt:lpstr>
      <vt:lpstr>Georgia Pro</vt:lpstr>
      <vt:lpstr>Georgia Pro Cond Black</vt:lpstr>
      <vt:lpstr>SavonVTI</vt:lpstr>
      <vt:lpstr>Proč jsme začli chodit po dvou ? </vt:lpstr>
      <vt:lpstr>Výzkum </vt:lpstr>
      <vt:lpstr>Šimpanzi to dělají stejně </vt:lpstr>
      <vt:lpstr>Dodatečné obrázky 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Microsoft Office User</cp:lastModifiedBy>
  <cp:revision>76</cp:revision>
  <dcterms:created xsi:type="dcterms:W3CDTF">2021-01-07T14:00:57Z</dcterms:created>
  <dcterms:modified xsi:type="dcterms:W3CDTF">2021-01-07T16:10:26Z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0x01010005412781AF254E4A9A47621A877EF2EE</vt:lpwstr>
  </property>
</Properties>
</file>